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9" r:id="rId2"/>
    <p:sldId id="267" r:id="rId3"/>
    <p:sldId id="276" r:id="rId4"/>
    <p:sldId id="280" r:id="rId5"/>
    <p:sldId id="257" r:id="rId6"/>
    <p:sldId id="268" r:id="rId7"/>
    <p:sldId id="269" r:id="rId8"/>
    <p:sldId id="270" r:id="rId9"/>
    <p:sldId id="271" r:id="rId10"/>
    <p:sldId id="272" r:id="rId11"/>
    <p:sldId id="277" r:id="rId12"/>
    <p:sldId id="278" r:id="rId13"/>
    <p:sldId id="274" r:id="rId14"/>
    <p:sldId id="275" r:id="rId15"/>
    <p:sldId id="281" r:id="rId16"/>
  </p:sldIdLst>
  <p:sldSz cx="9144000" cy="6858000" type="screen4x3"/>
  <p:notesSz cx="6858000" cy="9144000"/>
  <p:custDataLst>
    <p:tags r:id="rId17"/>
  </p:custDataLst>
  <p:defaultTextStyle>
    <a:defPPr>
      <a:defRPr lang="en-US"/>
    </a:defPPr>
    <a:lvl1pPr algn="l" rtl="0" fontAlgn="base">
      <a:spcBef>
        <a:spcPct val="0"/>
      </a:spcBef>
      <a:spcAft>
        <a:spcPct val="0"/>
      </a:spcAft>
      <a:defRPr sz="2000" kern="1200">
        <a:solidFill>
          <a:schemeClr val="tx1"/>
        </a:solidFill>
        <a:latin typeface="Times New Roman" pitchFamily="18" charset="0"/>
        <a:ea typeface="+mn-ea"/>
        <a:cs typeface="+mn-cs"/>
      </a:defRPr>
    </a:lvl1pPr>
    <a:lvl2pPr marL="457200" algn="l" rtl="0" fontAlgn="base">
      <a:spcBef>
        <a:spcPct val="0"/>
      </a:spcBef>
      <a:spcAft>
        <a:spcPct val="0"/>
      </a:spcAft>
      <a:defRPr sz="2000" kern="1200">
        <a:solidFill>
          <a:schemeClr val="tx1"/>
        </a:solidFill>
        <a:latin typeface="Times New Roman" pitchFamily="18" charset="0"/>
        <a:ea typeface="+mn-ea"/>
        <a:cs typeface="+mn-cs"/>
      </a:defRPr>
    </a:lvl2pPr>
    <a:lvl3pPr marL="914400" algn="l" rtl="0" fontAlgn="base">
      <a:spcBef>
        <a:spcPct val="0"/>
      </a:spcBef>
      <a:spcAft>
        <a:spcPct val="0"/>
      </a:spcAft>
      <a:defRPr sz="2000" kern="1200">
        <a:solidFill>
          <a:schemeClr val="tx1"/>
        </a:solidFill>
        <a:latin typeface="Times New Roman" pitchFamily="18" charset="0"/>
        <a:ea typeface="+mn-ea"/>
        <a:cs typeface="+mn-cs"/>
      </a:defRPr>
    </a:lvl3pPr>
    <a:lvl4pPr marL="1371600" algn="l" rtl="0" fontAlgn="base">
      <a:spcBef>
        <a:spcPct val="0"/>
      </a:spcBef>
      <a:spcAft>
        <a:spcPct val="0"/>
      </a:spcAft>
      <a:defRPr sz="2000" kern="1200">
        <a:solidFill>
          <a:schemeClr val="tx1"/>
        </a:solidFill>
        <a:latin typeface="Times New Roman" pitchFamily="18" charset="0"/>
        <a:ea typeface="+mn-ea"/>
        <a:cs typeface="+mn-cs"/>
      </a:defRPr>
    </a:lvl4pPr>
    <a:lvl5pPr marL="1828800" algn="l" rtl="0" fontAlgn="base">
      <a:spcBef>
        <a:spcPct val="0"/>
      </a:spcBef>
      <a:spcAft>
        <a:spcPct val="0"/>
      </a:spcAft>
      <a:defRPr sz="2000" kern="1200">
        <a:solidFill>
          <a:schemeClr val="tx1"/>
        </a:solidFill>
        <a:latin typeface="Times New Roman" pitchFamily="18" charset="0"/>
        <a:ea typeface="+mn-ea"/>
        <a:cs typeface="+mn-cs"/>
      </a:defRPr>
    </a:lvl5pPr>
    <a:lvl6pPr marL="2286000" algn="l" defTabSz="914400" rtl="0" eaLnBrk="1" latinLnBrk="0" hangingPunct="1">
      <a:defRPr sz="2000" kern="1200">
        <a:solidFill>
          <a:schemeClr val="tx1"/>
        </a:solidFill>
        <a:latin typeface="Times New Roman" pitchFamily="18" charset="0"/>
        <a:ea typeface="+mn-ea"/>
        <a:cs typeface="+mn-cs"/>
      </a:defRPr>
    </a:lvl6pPr>
    <a:lvl7pPr marL="2743200" algn="l" defTabSz="914400" rtl="0" eaLnBrk="1" latinLnBrk="0" hangingPunct="1">
      <a:defRPr sz="2000" kern="1200">
        <a:solidFill>
          <a:schemeClr val="tx1"/>
        </a:solidFill>
        <a:latin typeface="Times New Roman" pitchFamily="18" charset="0"/>
        <a:ea typeface="+mn-ea"/>
        <a:cs typeface="+mn-cs"/>
      </a:defRPr>
    </a:lvl7pPr>
    <a:lvl8pPr marL="3200400" algn="l" defTabSz="914400" rtl="0" eaLnBrk="1" latinLnBrk="0" hangingPunct="1">
      <a:defRPr sz="2000" kern="1200">
        <a:solidFill>
          <a:schemeClr val="tx1"/>
        </a:solidFill>
        <a:latin typeface="Times New Roman" pitchFamily="18" charset="0"/>
        <a:ea typeface="+mn-ea"/>
        <a:cs typeface="+mn-cs"/>
      </a:defRPr>
    </a:lvl8pPr>
    <a:lvl9pPr marL="3657600" algn="l" defTabSz="914400" rtl="0" eaLnBrk="1" latinLnBrk="0" hangingPunct="1">
      <a:defRPr sz="20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a:srgbClr val="0000CC"/>
    <a:srgbClr val="FF66FF"/>
    <a:srgbClr val="FF00FF"/>
    <a:srgbClr val="000066"/>
    <a:srgbClr val="6600CC"/>
    <a:srgbClr val="FF0066"/>
    <a:srgbClr val="66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9337" autoAdjust="0"/>
    <p:restoredTop sz="94718" autoAdjust="0"/>
  </p:normalViewPr>
  <p:slideViewPr>
    <p:cSldViewPr>
      <p:cViewPr>
        <p:scale>
          <a:sx n="75" d="100"/>
          <a:sy n="75" d="100"/>
        </p:scale>
        <p:origin x="-558"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118743B-BE7F-4B60-A698-A09F71906D1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E9DA54-F82E-4BCF-BE12-7A1456CD291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491069-BEF6-44C7-B11D-16577BAD771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EA0C4B-18FE-4E89-8C8F-96BAF378B71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EA43BD-AE95-42B0-9364-4D6C4B67E90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6D1ACC-9ECC-4827-BD6E-1AF867F7324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7583F3-2AFE-401A-A3FD-B84994B592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DE2A24-E9F2-46D8-8C53-16FE8CDFF14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B7CEDF-D3AA-4D85-931B-BCBAF87868A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16DFC2-EEFF-4690-86F7-C0345285CD3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F6A7BAC-8796-46E0-80F2-D8DA240CA14F}"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8AE9950-2965-488D-8411-4D6159211264}"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audio" Target="../media/audio8.wav"/><Relationship Id="rId3" Type="http://schemas.openxmlformats.org/officeDocument/2006/relationships/audio" Target="../media/audio4.wav"/><Relationship Id="rId7" Type="http://schemas.openxmlformats.org/officeDocument/2006/relationships/audio" Target="../media/audio7.wav"/><Relationship Id="rId2" Type="http://schemas.openxmlformats.org/officeDocument/2006/relationships/audio" Target="../media/audio3.wav"/><Relationship Id="rId1" Type="http://schemas.openxmlformats.org/officeDocument/2006/relationships/slideLayout" Target="../slideLayouts/slideLayout7.xml"/><Relationship Id="rId6" Type="http://schemas.openxmlformats.org/officeDocument/2006/relationships/audio" Target="../media/audio2.wav"/><Relationship Id="rId5" Type="http://schemas.openxmlformats.org/officeDocument/2006/relationships/audio" Target="../media/audio6.wav"/><Relationship Id="rId4" Type="http://schemas.openxmlformats.org/officeDocument/2006/relationships/audio" Target="../media/audio5.wav"/></Relationships>
</file>

<file path=ppt/slides/_rels/slide11.xml.rels><?xml version="1.0" encoding="UTF-8" standalone="yes"?>
<Relationships xmlns="http://schemas.openxmlformats.org/package/2006/relationships"><Relationship Id="rId3" Type="http://schemas.openxmlformats.org/officeDocument/2006/relationships/audio" Target="../media/audio4.wav"/><Relationship Id="rId7" Type="http://schemas.openxmlformats.org/officeDocument/2006/relationships/audio" Target="../media/audio8.wav"/><Relationship Id="rId2" Type="http://schemas.openxmlformats.org/officeDocument/2006/relationships/audio" Target="../media/audio3.wav"/><Relationship Id="rId1" Type="http://schemas.openxmlformats.org/officeDocument/2006/relationships/slideLayout" Target="../slideLayouts/slideLayout7.xml"/><Relationship Id="rId6" Type="http://schemas.openxmlformats.org/officeDocument/2006/relationships/audio" Target="../media/audio2.wav"/><Relationship Id="rId5" Type="http://schemas.openxmlformats.org/officeDocument/2006/relationships/audio" Target="../media/audio6.wav"/><Relationship Id="rId4" Type="http://schemas.openxmlformats.org/officeDocument/2006/relationships/audio" Target="../media/audio7.wav"/></Relationships>
</file>

<file path=ppt/slides/_rels/slide12.xml.rels><?xml version="1.0" encoding="UTF-8" standalone="yes"?>
<Relationships xmlns="http://schemas.openxmlformats.org/package/2006/relationships"><Relationship Id="rId3" Type="http://schemas.openxmlformats.org/officeDocument/2006/relationships/audio" Target="../media/audio4.wav"/><Relationship Id="rId7" Type="http://schemas.openxmlformats.org/officeDocument/2006/relationships/audio" Target="../media/audio8.wav"/><Relationship Id="rId2" Type="http://schemas.openxmlformats.org/officeDocument/2006/relationships/audio" Target="../media/audio3.wav"/><Relationship Id="rId1" Type="http://schemas.openxmlformats.org/officeDocument/2006/relationships/slideLayout" Target="../slideLayouts/slideLayout7.xml"/><Relationship Id="rId6" Type="http://schemas.openxmlformats.org/officeDocument/2006/relationships/audio" Target="../media/audio2.wav"/><Relationship Id="rId5" Type="http://schemas.openxmlformats.org/officeDocument/2006/relationships/audio" Target="../media/audio6.wav"/><Relationship Id="rId4" Type="http://schemas.openxmlformats.org/officeDocument/2006/relationships/audio" Target="../media/audio7.wav"/></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audio" Target="../media/audio8.wav"/><Relationship Id="rId2" Type="http://schemas.openxmlformats.org/officeDocument/2006/relationships/audio" Target="../media/audio3.wav"/><Relationship Id="rId1" Type="http://schemas.openxmlformats.org/officeDocument/2006/relationships/slideLayout" Target="../slideLayouts/slideLayout7.xml"/><Relationship Id="rId4" Type="http://schemas.openxmlformats.org/officeDocument/2006/relationships/image" Target="../media/image3.gif"/></Relationships>
</file>

<file path=ppt/slides/_rels/slide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audio" Target="../media/audio8.wav"/><Relationship Id="rId3" Type="http://schemas.openxmlformats.org/officeDocument/2006/relationships/audio" Target="../media/audio4.wav"/><Relationship Id="rId7" Type="http://schemas.openxmlformats.org/officeDocument/2006/relationships/audio" Target="../media/audio7.wav"/><Relationship Id="rId2" Type="http://schemas.openxmlformats.org/officeDocument/2006/relationships/audio" Target="../media/audio3.wav"/><Relationship Id="rId1" Type="http://schemas.openxmlformats.org/officeDocument/2006/relationships/slideLayout" Target="../slideLayouts/slideLayout7.xml"/><Relationship Id="rId6" Type="http://schemas.openxmlformats.org/officeDocument/2006/relationships/audio" Target="../media/audio2.wav"/><Relationship Id="rId5" Type="http://schemas.openxmlformats.org/officeDocument/2006/relationships/audio" Target="../media/audio6.wav"/><Relationship Id="rId4" Type="http://schemas.openxmlformats.org/officeDocument/2006/relationships/audio" Target="../media/audio5.wav"/></Relationships>
</file>

<file path=ppt/slides/_rels/slide8.xml.rels><?xml version="1.0" encoding="UTF-8" standalone="yes"?>
<Relationships xmlns="http://schemas.openxmlformats.org/package/2006/relationships"><Relationship Id="rId8" Type="http://schemas.openxmlformats.org/officeDocument/2006/relationships/audio" Target="../media/audio8.wav"/><Relationship Id="rId3" Type="http://schemas.openxmlformats.org/officeDocument/2006/relationships/audio" Target="../media/audio4.wav"/><Relationship Id="rId7" Type="http://schemas.openxmlformats.org/officeDocument/2006/relationships/audio" Target="../media/audio7.wav"/><Relationship Id="rId2" Type="http://schemas.openxmlformats.org/officeDocument/2006/relationships/audio" Target="../media/audio3.wav"/><Relationship Id="rId1" Type="http://schemas.openxmlformats.org/officeDocument/2006/relationships/slideLayout" Target="../slideLayouts/slideLayout7.xml"/><Relationship Id="rId6" Type="http://schemas.openxmlformats.org/officeDocument/2006/relationships/audio" Target="../media/audio2.wav"/><Relationship Id="rId5" Type="http://schemas.openxmlformats.org/officeDocument/2006/relationships/audio" Target="../media/audio6.wav"/><Relationship Id="rId4" Type="http://schemas.openxmlformats.org/officeDocument/2006/relationships/audio" Target="../media/audio5.wav"/></Relationships>
</file>

<file path=ppt/slides/_rels/slide9.xml.rels><?xml version="1.0" encoding="UTF-8" standalone="yes"?>
<Relationships xmlns="http://schemas.openxmlformats.org/package/2006/relationships"><Relationship Id="rId8" Type="http://schemas.openxmlformats.org/officeDocument/2006/relationships/audio" Target="../media/audio8.wav"/><Relationship Id="rId3" Type="http://schemas.openxmlformats.org/officeDocument/2006/relationships/audio" Target="../media/audio4.wav"/><Relationship Id="rId7" Type="http://schemas.openxmlformats.org/officeDocument/2006/relationships/audio" Target="../media/audio7.wav"/><Relationship Id="rId2" Type="http://schemas.openxmlformats.org/officeDocument/2006/relationships/audio" Target="../media/audio3.wav"/><Relationship Id="rId1" Type="http://schemas.openxmlformats.org/officeDocument/2006/relationships/slideLayout" Target="../slideLayouts/slideLayout7.xml"/><Relationship Id="rId6" Type="http://schemas.openxmlformats.org/officeDocument/2006/relationships/audio" Target="../media/audio2.wav"/><Relationship Id="rId5" Type="http://schemas.openxmlformats.org/officeDocument/2006/relationships/audio" Target="../media/audio6.wav"/><Relationship Id="rId4" Type="http://schemas.openxmlformats.org/officeDocument/2006/relationships/audio" Target="../media/audio5.wav"/></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logo truong.jpg"/>
          <p:cNvPicPr>
            <a:picLocks noChangeAspect="1"/>
          </p:cNvPicPr>
          <p:nvPr/>
        </p:nvPicPr>
        <p:blipFill>
          <a:blip r:embed="rId2" cstate="print"/>
          <a:stretch>
            <a:fillRect/>
          </a:stretch>
        </p:blipFill>
        <p:spPr>
          <a:xfrm>
            <a:off x="304800" y="228600"/>
            <a:ext cx="1330390" cy="131695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TextBox 5"/>
          <p:cNvSpPr txBox="1"/>
          <p:nvPr/>
        </p:nvSpPr>
        <p:spPr>
          <a:xfrm>
            <a:off x="1676400" y="381000"/>
            <a:ext cx="7239000" cy="1077218"/>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fontAlgn="auto">
              <a:spcBef>
                <a:spcPts val="0"/>
              </a:spcBef>
              <a:spcAft>
                <a:spcPts val="0"/>
              </a:spcAft>
              <a:defRPr/>
            </a:pPr>
            <a:r>
              <a:rPr lang="en-US" sz="3200" b="1" cap="all" dirty="0">
                <a:ln w="0"/>
                <a:solidFill>
                  <a:srgbClr val="FF0000"/>
                </a:solidFill>
                <a:effectLst>
                  <a:reflection blurRad="12700" stA="50000" endPos="50000" dist="5000" dir="5400000" sy="-100000" rotWithShape="0"/>
                </a:effectLst>
                <a:latin typeface="+mn-lt"/>
                <a:cs typeface="+mn-cs"/>
              </a:rPr>
              <a:t>PHÒNG GD&amp;ĐT  QUẬN LONG BIÊN</a:t>
            </a:r>
          </a:p>
          <a:p>
            <a:pPr algn="ctr" fontAlgn="auto">
              <a:spcBef>
                <a:spcPts val="0"/>
              </a:spcBef>
              <a:spcAft>
                <a:spcPts val="0"/>
              </a:spcAft>
              <a:defRPr/>
            </a:pPr>
            <a:r>
              <a:rPr lang="en-US" sz="3200" b="1" cap="all" dirty="0">
                <a:ln w="0"/>
                <a:solidFill>
                  <a:srgbClr val="FF0000"/>
                </a:solidFill>
                <a:effectLst>
                  <a:reflection blurRad="12700" stA="50000" endPos="50000" dist="5000" dir="5400000" sy="-100000" rotWithShape="0"/>
                </a:effectLst>
                <a:latin typeface="+mn-lt"/>
                <a:cs typeface="+mn-cs"/>
              </a:rPr>
              <a:t>TRƯỜNG TIỂU HỌC ÁI MỘ A</a:t>
            </a:r>
          </a:p>
        </p:txBody>
      </p:sp>
      <p:sp>
        <p:nvSpPr>
          <p:cNvPr id="7" name="TextBox 6"/>
          <p:cNvSpPr txBox="1"/>
          <p:nvPr/>
        </p:nvSpPr>
        <p:spPr>
          <a:xfrm>
            <a:off x="304800" y="1981200"/>
            <a:ext cx="8534400" cy="4247317"/>
          </a:xfrm>
          <a:prstGeom prst="rect">
            <a:avLst/>
          </a:prstGeom>
          <a:noFill/>
        </p:spPr>
        <p:txBody>
          <a:bodyPr>
            <a:spAutoFit/>
            <a:scene3d>
              <a:camera prst="orthographicFront"/>
              <a:lightRig rig="threePt" dir="t"/>
            </a:scene3d>
            <a:sp3d extrusionH="57150">
              <a:bevelT w="82550" h="38100" prst="coolSlant"/>
            </a:sp3d>
          </a:bodyPr>
          <a:lstStyle/>
          <a:p>
            <a:pPr algn="ctr" fontAlgn="auto">
              <a:lnSpc>
                <a:spcPct val="150000"/>
              </a:lnSpc>
              <a:spcBef>
                <a:spcPts val="0"/>
              </a:spcBef>
              <a:spcAft>
                <a:spcPts val="0"/>
              </a:spcAft>
              <a:defRPr/>
            </a:pPr>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cs typeface="+mn-cs"/>
              </a:rPr>
              <a:t>MÔN: TOÁN 4</a:t>
            </a:r>
            <a:endParaRPr lang="en-US"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cs typeface="+mn-cs"/>
            </a:endParaRPr>
          </a:p>
          <a:p>
            <a:pPr algn="ctr" fontAlgn="auto">
              <a:lnSpc>
                <a:spcPct val="150000"/>
              </a:lnSpc>
              <a:spcBef>
                <a:spcPts val="0"/>
              </a:spcBef>
              <a:spcAft>
                <a:spcPts val="0"/>
              </a:spcAft>
              <a:defRPr/>
            </a:pPr>
            <a:r>
              <a:rPr lang="en-US" sz="32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cs typeface="+mn-cs"/>
              </a:rPr>
              <a:t>Tiết</a:t>
            </a:r>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cs typeface="+mn-cs"/>
              </a:rPr>
              <a:t>: </a:t>
            </a:r>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cs typeface="+mn-cs"/>
              </a:rPr>
              <a:t>9  </a:t>
            </a:r>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cs typeface="+mn-cs"/>
              </a:rPr>
              <a:t>-  </a:t>
            </a:r>
            <a:r>
              <a:rPr lang="en-US" sz="32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cs typeface="+mn-cs"/>
              </a:rPr>
              <a:t>Tuần</a:t>
            </a:r>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cs typeface="+mn-cs"/>
              </a:rPr>
              <a:t> : </a:t>
            </a:r>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cs typeface="+mn-cs"/>
              </a:rPr>
              <a:t>2</a:t>
            </a:r>
            <a:endParaRPr lang="en-US"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endParaRPr>
          </a:p>
          <a:p>
            <a:pPr algn="ctr" fontAlgn="auto">
              <a:lnSpc>
                <a:spcPct val="150000"/>
              </a:lnSpc>
              <a:spcBef>
                <a:spcPts val="0"/>
              </a:spcBef>
              <a:spcAft>
                <a:spcPts val="0"/>
              </a:spcAft>
              <a:defRPr/>
            </a:pPr>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cs typeface="+mn-cs"/>
              </a:rPr>
              <a:t>TÊN </a:t>
            </a:r>
            <a:r>
              <a:rPr lang="en-US"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cs typeface="+mn-cs"/>
              </a:rPr>
              <a:t>BÀI: </a:t>
            </a:r>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cs typeface="+mn-cs"/>
              </a:rPr>
              <a:t>So </a:t>
            </a:r>
            <a:r>
              <a:rPr lang="en-US" sz="32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cs typeface="+mn-cs"/>
              </a:rPr>
              <a:t>sánh</a:t>
            </a:r>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cs typeface="+mn-cs"/>
              </a:rPr>
              <a:t> </a:t>
            </a:r>
            <a:r>
              <a:rPr lang="en-US" sz="32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cs typeface="+mn-cs"/>
              </a:rPr>
              <a:t>các</a:t>
            </a:r>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cs typeface="+mn-cs"/>
              </a:rPr>
              <a:t> </a:t>
            </a:r>
            <a:r>
              <a:rPr lang="en-US" sz="32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cs typeface="+mn-cs"/>
              </a:rPr>
              <a:t>số</a:t>
            </a:r>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cs typeface="+mn-cs"/>
              </a:rPr>
              <a:t> </a:t>
            </a:r>
            <a:r>
              <a:rPr lang="en-US" sz="32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cs typeface="+mn-cs"/>
              </a:rPr>
              <a:t>có</a:t>
            </a:r>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cs typeface="+mn-cs"/>
              </a:rPr>
              <a:t> </a:t>
            </a:r>
            <a:r>
              <a:rPr lang="en-US" sz="32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cs typeface="+mn-cs"/>
              </a:rPr>
              <a:t>nhiều</a:t>
            </a:r>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cs typeface="+mn-cs"/>
              </a:rPr>
              <a:t> </a:t>
            </a:r>
            <a:r>
              <a:rPr lang="en-US" sz="32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cs typeface="+mn-cs"/>
              </a:rPr>
              <a:t>chữ</a:t>
            </a:r>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cs typeface="+mn-cs"/>
              </a:rPr>
              <a:t> </a:t>
            </a:r>
            <a:r>
              <a:rPr lang="en-US" sz="32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cs typeface="+mn-cs"/>
              </a:rPr>
              <a:t>số</a:t>
            </a:r>
            <a:endParaRPr lang="en-US"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cs typeface="+mn-cs"/>
            </a:endParaRPr>
          </a:p>
          <a:p>
            <a:pPr lvl="2" algn="ctr" fontAlgn="auto">
              <a:lnSpc>
                <a:spcPct val="150000"/>
              </a:lnSpc>
              <a:spcBef>
                <a:spcPts val="0"/>
              </a:spcBef>
              <a:spcAft>
                <a:spcPts val="0"/>
              </a:spcAft>
              <a:defRPr/>
            </a:pPr>
            <a:endParaRPr lang="en-US" sz="2800" b="1" i="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cs typeface="+mn-cs"/>
            </a:endParaRPr>
          </a:p>
          <a:p>
            <a:pPr lvl="2" algn="ctr" fontAlgn="auto">
              <a:lnSpc>
                <a:spcPct val="150000"/>
              </a:lnSpc>
              <a:spcBef>
                <a:spcPts val="0"/>
              </a:spcBef>
              <a:spcAft>
                <a:spcPts val="0"/>
              </a:spcAft>
              <a:defRPr/>
            </a:pPr>
            <a:endParaRPr lang="en-US" sz="28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cs typeface="+mn-cs"/>
            </a:endParaRPr>
          </a:p>
          <a:p>
            <a:pPr lvl="2" algn="ctr" fontAlgn="auto">
              <a:lnSpc>
                <a:spcPct val="150000"/>
              </a:lnSpc>
              <a:spcBef>
                <a:spcPts val="0"/>
              </a:spcBef>
              <a:spcAft>
                <a:spcPts val="0"/>
              </a:spcAft>
              <a:defRPr/>
            </a:pPr>
            <a:r>
              <a:rPr lang="en-US" sz="2800" b="1" i="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cs typeface="+mn-cs"/>
              </a:rPr>
              <a:t>GV </a:t>
            </a:r>
            <a:r>
              <a:rPr lang="en-US" sz="2800" b="1" i="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cs typeface="+mn-cs"/>
              </a:rPr>
              <a:t>t</a:t>
            </a:r>
            <a:r>
              <a:rPr lang="en-US" sz="2800" b="1" i="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cs typeface="+mn-cs"/>
              </a:rPr>
              <a:t>hực</a:t>
            </a:r>
            <a:r>
              <a:rPr lang="en-US" sz="2800" b="1" i="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cs typeface="+mn-cs"/>
              </a:rPr>
              <a:t> </a:t>
            </a:r>
            <a:r>
              <a:rPr lang="en-US" sz="2800" b="1" i="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cs typeface="+mn-cs"/>
              </a:rPr>
              <a:t>hiện</a:t>
            </a:r>
            <a:r>
              <a:rPr lang="en-US" sz="2800" b="1" i="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cs typeface="+mn-cs"/>
              </a:rPr>
              <a:t>: </a:t>
            </a:r>
            <a:r>
              <a:rPr lang="en-US" sz="2800" b="1" i="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cs typeface="+mn-cs"/>
              </a:rPr>
              <a:t>Nguyễn</a:t>
            </a:r>
            <a:r>
              <a:rPr lang="en-US" sz="2800" b="1" i="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cs typeface="+mn-cs"/>
              </a:rPr>
              <a:t> </a:t>
            </a:r>
            <a:r>
              <a:rPr lang="en-US" sz="2800" b="1" i="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cs typeface="+mn-cs"/>
              </a:rPr>
              <a:t>Thanh</a:t>
            </a:r>
            <a:r>
              <a:rPr lang="en-US" sz="2800" b="1" i="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cs typeface="+mn-cs"/>
              </a:rPr>
              <a:t> </a:t>
            </a:r>
            <a:r>
              <a:rPr lang="en-US" sz="2800" b="1" i="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cs typeface="+mn-cs"/>
              </a:rPr>
              <a:t>Hà</a:t>
            </a:r>
            <a:r>
              <a:rPr lang="en-US" sz="2800" b="1" i="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cs typeface="+mn-cs"/>
              </a:rPr>
              <a:t> </a:t>
            </a:r>
            <a:endParaRPr lang="en-US" sz="28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3" name="WordArt 7"/>
          <p:cNvSpPr>
            <a:spLocks noChangeArrowheads="1" noChangeShapeType="1" noTextEdit="1"/>
          </p:cNvSpPr>
          <p:nvPr/>
        </p:nvSpPr>
        <p:spPr bwMode="auto">
          <a:xfrm>
            <a:off x="3886200" y="1295400"/>
            <a:ext cx="1631950" cy="301625"/>
          </a:xfrm>
          <a:prstGeom prst="rect">
            <a:avLst/>
          </a:prstGeom>
        </p:spPr>
        <p:txBody>
          <a:bodyPr spcFirstLastPara="1" wrap="none" fromWordArt="1">
            <a:prstTxWarp prst="textArchUp">
              <a:avLst>
                <a:gd name="adj" fmla="val 10757742"/>
              </a:avLst>
            </a:prstTxWarp>
          </a:bodyPr>
          <a:lstStyle/>
          <a:p>
            <a:pPr algn="ctr"/>
            <a:r>
              <a:rPr lang="en-US" sz="3200" kern="10">
                <a:ln w="9525">
                  <a:solidFill>
                    <a:srgbClr val="0000FF"/>
                  </a:solidFill>
                  <a:round/>
                  <a:headEnd/>
                  <a:tailEnd/>
                </a:ln>
                <a:solidFill>
                  <a:srgbClr val="FF00FF"/>
                </a:solidFill>
                <a:latin typeface=".VnVogueH"/>
              </a:rPr>
              <a:t>Trß ch¬i</a:t>
            </a:r>
          </a:p>
        </p:txBody>
      </p:sp>
      <p:sp>
        <p:nvSpPr>
          <p:cNvPr id="19464" name="WordArt 8"/>
          <p:cNvSpPr>
            <a:spLocks noChangeArrowheads="1" noChangeShapeType="1" noTextEdit="1"/>
          </p:cNvSpPr>
          <p:nvPr/>
        </p:nvSpPr>
        <p:spPr bwMode="auto">
          <a:xfrm>
            <a:off x="2057400" y="1295400"/>
            <a:ext cx="5143500" cy="1219200"/>
          </a:xfrm>
          <a:prstGeom prst="rect">
            <a:avLst/>
          </a:prstGeom>
        </p:spPr>
        <p:txBody>
          <a:bodyPr wrap="none" fromWordArt="1">
            <a:prstTxWarp prst="textDeflate">
              <a:avLst>
                <a:gd name="adj" fmla="val 35157"/>
              </a:avLst>
            </a:prstTxWarp>
          </a:bodyPr>
          <a:lstStyle/>
          <a:p>
            <a:pPr algn="ctr"/>
            <a:r>
              <a:rPr lang="en-US" sz="3600" kern="10">
                <a:ln w="9525">
                  <a:solidFill>
                    <a:srgbClr val="0000FF"/>
                  </a:solidFill>
                  <a:round/>
                  <a:headEnd/>
                  <a:tailEnd/>
                </a:ln>
                <a:solidFill>
                  <a:srgbClr val="FF0000"/>
                </a:solidFill>
                <a:latin typeface=".VnTifani HeavyH"/>
              </a:rPr>
              <a:t>ai nhanh? ai ®óng?</a:t>
            </a:r>
          </a:p>
        </p:txBody>
      </p:sp>
      <p:sp>
        <p:nvSpPr>
          <p:cNvPr id="19465" name="WordArt 9"/>
          <p:cNvSpPr>
            <a:spLocks noChangeArrowheads="1" noChangeShapeType="1" noTextEdit="1"/>
          </p:cNvSpPr>
          <p:nvPr/>
        </p:nvSpPr>
        <p:spPr bwMode="auto">
          <a:xfrm>
            <a:off x="2286000" y="2971800"/>
            <a:ext cx="4876800" cy="571500"/>
          </a:xfrm>
          <a:prstGeom prst="rect">
            <a:avLst/>
          </a:prstGeom>
        </p:spPr>
        <p:txBody>
          <a:bodyPr wrap="none" fromWordArt="1">
            <a:prstTxWarp prst="textPlain">
              <a:avLst>
                <a:gd name="adj" fmla="val 50000"/>
              </a:avLst>
            </a:prstTxWarp>
          </a:bodyPr>
          <a:lstStyle/>
          <a:p>
            <a:pPr algn="ctr"/>
            <a:r>
              <a:rPr lang="en-US" b="1" kern="10">
                <a:ln w="0">
                  <a:solidFill>
                    <a:srgbClr val="0000FF"/>
                  </a:solidFill>
                  <a:round/>
                  <a:headEnd/>
                  <a:tailEnd/>
                </a:ln>
                <a:solidFill>
                  <a:srgbClr val="FF00FF"/>
                </a:solidFill>
                <a:effectLst>
                  <a:outerShdw dist="35921" dir="2700000" algn="ctr" rotWithShape="0">
                    <a:srgbClr val="990000"/>
                  </a:outerShdw>
                </a:effectLst>
                <a:latin typeface="Times New Roman"/>
                <a:cs typeface="Times New Roman"/>
              </a:rPr>
              <a:t>Số bé nhất có sáu chữ số.</a:t>
            </a:r>
          </a:p>
        </p:txBody>
      </p:sp>
      <p:sp>
        <p:nvSpPr>
          <p:cNvPr id="19466" name="Rectangle 10"/>
          <p:cNvSpPr>
            <a:spLocks noChangeArrowheads="1"/>
          </p:cNvSpPr>
          <p:nvPr/>
        </p:nvSpPr>
        <p:spPr bwMode="auto">
          <a:xfrm>
            <a:off x="3429000" y="3810000"/>
            <a:ext cx="2438400" cy="1066800"/>
          </a:xfrm>
          <a:prstGeom prst="rect">
            <a:avLst/>
          </a:prstGeom>
          <a:solidFill>
            <a:schemeClr val="bg1"/>
          </a:solidFill>
          <a:ln w="76200">
            <a:noFill/>
            <a:miter lim="800000"/>
            <a:headEnd/>
            <a:tailEnd/>
          </a:ln>
          <a:effectLst/>
        </p:spPr>
        <p:txBody>
          <a:bodyPr wrap="none" anchor="ctr"/>
          <a:lstStyle/>
          <a:p>
            <a:pPr algn="ctr" eaLnBrk="0" hangingPunct="0"/>
            <a:r>
              <a:rPr lang="en-US" sz="6000" b="1">
                <a:solidFill>
                  <a:srgbClr val="0000CC"/>
                </a:solidFill>
                <a:latin typeface=".VnTime" pitchFamily="34" charset="0"/>
              </a:rPr>
              <a:t>100 000</a:t>
            </a:r>
          </a:p>
        </p:txBody>
      </p:sp>
      <p:sp>
        <p:nvSpPr>
          <p:cNvPr id="19467" name="WordArt 11"/>
          <p:cNvSpPr>
            <a:spLocks noChangeArrowheads="1" noChangeShapeType="1" noTextEdit="1"/>
          </p:cNvSpPr>
          <p:nvPr/>
        </p:nvSpPr>
        <p:spPr bwMode="auto">
          <a:xfrm>
            <a:off x="2238375" y="5100638"/>
            <a:ext cx="4695825" cy="695325"/>
          </a:xfrm>
          <a:prstGeom prst="rect">
            <a:avLst/>
          </a:prstGeom>
        </p:spPr>
        <p:txBody>
          <a:bodyPr wrap="none" fromWordArt="1">
            <a:prstTxWarp prst="textPlain">
              <a:avLst>
                <a:gd name="adj" fmla="val 50000"/>
              </a:avLst>
            </a:prstTxWarp>
          </a:bodyPr>
          <a:lstStyle/>
          <a:p>
            <a:pPr algn="ctr"/>
            <a:r>
              <a:rPr lang="en-US"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VnTifani HeavyH"/>
              </a:rPr>
              <a:t>Chóc mõng c¸c em !</a:t>
            </a:r>
          </a:p>
        </p:txBody>
      </p:sp>
      <p:sp>
        <p:nvSpPr>
          <p:cNvPr id="19468" name="AutoShape 12"/>
          <p:cNvSpPr>
            <a:spLocks noChangeArrowheads="1"/>
          </p:cNvSpPr>
          <p:nvPr/>
        </p:nvSpPr>
        <p:spPr bwMode="auto">
          <a:xfrm>
            <a:off x="533400" y="4953000"/>
            <a:ext cx="990600" cy="1066800"/>
          </a:xfrm>
          <a:prstGeom prst="star16">
            <a:avLst>
              <a:gd name="adj" fmla="val 22116"/>
            </a:avLst>
          </a:prstGeom>
          <a:solidFill>
            <a:srgbClr val="FFFF00"/>
          </a:solidFill>
          <a:ln w="9525">
            <a:solidFill>
              <a:srgbClr val="FF0066"/>
            </a:solidFill>
            <a:miter lim="800000"/>
            <a:headEnd/>
            <a:tailEnd/>
          </a:ln>
          <a:effectLst/>
        </p:spPr>
        <p:txBody>
          <a:bodyPr wrap="none" anchor="ctr"/>
          <a:lstStyle/>
          <a:p>
            <a:endParaRPr lang="en-US"/>
          </a:p>
        </p:txBody>
      </p:sp>
      <p:sp>
        <p:nvSpPr>
          <p:cNvPr id="19469" name="AutoShape 13"/>
          <p:cNvSpPr>
            <a:spLocks noChangeArrowheads="1"/>
          </p:cNvSpPr>
          <p:nvPr/>
        </p:nvSpPr>
        <p:spPr bwMode="auto">
          <a:xfrm>
            <a:off x="1143000" y="5791200"/>
            <a:ext cx="762000" cy="762000"/>
          </a:xfrm>
          <a:prstGeom prst="star8">
            <a:avLst>
              <a:gd name="adj" fmla="val 13333"/>
            </a:avLst>
          </a:prstGeom>
          <a:solidFill>
            <a:srgbClr val="FFFF00"/>
          </a:solidFill>
          <a:ln w="9525">
            <a:solidFill>
              <a:srgbClr val="FF0066"/>
            </a:solidFill>
            <a:miter lim="800000"/>
            <a:headEnd/>
            <a:tailEnd/>
          </a:ln>
          <a:effectLst/>
        </p:spPr>
        <p:txBody>
          <a:bodyPr wrap="none" anchor="ctr"/>
          <a:lstStyle/>
          <a:p>
            <a:endParaRPr lang="en-US"/>
          </a:p>
        </p:txBody>
      </p:sp>
      <p:sp>
        <p:nvSpPr>
          <p:cNvPr id="19470" name="AutoShape 14"/>
          <p:cNvSpPr>
            <a:spLocks noChangeArrowheads="1"/>
          </p:cNvSpPr>
          <p:nvPr/>
        </p:nvSpPr>
        <p:spPr bwMode="auto">
          <a:xfrm>
            <a:off x="7467600" y="4953000"/>
            <a:ext cx="990600" cy="1066800"/>
          </a:xfrm>
          <a:prstGeom prst="star16">
            <a:avLst>
              <a:gd name="adj" fmla="val 22116"/>
            </a:avLst>
          </a:prstGeom>
          <a:solidFill>
            <a:srgbClr val="FFFF00"/>
          </a:solidFill>
          <a:ln w="9525">
            <a:solidFill>
              <a:srgbClr val="FF0066"/>
            </a:solidFill>
            <a:miter lim="800000"/>
            <a:headEnd/>
            <a:tailEnd/>
          </a:ln>
          <a:effectLst/>
        </p:spPr>
        <p:txBody>
          <a:bodyPr wrap="none" anchor="ctr"/>
          <a:lstStyle/>
          <a:p>
            <a:endParaRPr lang="en-US"/>
          </a:p>
        </p:txBody>
      </p:sp>
      <p:sp>
        <p:nvSpPr>
          <p:cNvPr id="19471" name="AutoShape 15"/>
          <p:cNvSpPr>
            <a:spLocks noChangeArrowheads="1"/>
          </p:cNvSpPr>
          <p:nvPr/>
        </p:nvSpPr>
        <p:spPr bwMode="auto">
          <a:xfrm>
            <a:off x="6934200" y="5791200"/>
            <a:ext cx="762000" cy="762000"/>
          </a:xfrm>
          <a:prstGeom prst="star8">
            <a:avLst>
              <a:gd name="adj" fmla="val 13333"/>
            </a:avLst>
          </a:prstGeom>
          <a:solidFill>
            <a:srgbClr val="FFFF00"/>
          </a:solidFill>
          <a:ln w="9525">
            <a:solidFill>
              <a:srgbClr val="FF0066"/>
            </a:solidFill>
            <a:miter lim="800000"/>
            <a:headEnd/>
            <a:tailEnd/>
          </a:ln>
          <a:effectLst/>
        </p:spPr>
        <p:txBody>
          <a:bodyPr wrap="none" anchor="ctr"/>
          <a:lstStyle/>
          <a:p>
            <a:endParaRPr lang="en-US"/>
          </a:p>
        </p:txBody>
      </p:sp>
      <p:sp>
        <p:nvSpPr>
          <p:cNvPr id="19472" name="Rectangle 16"/>
          <p:cNvSpPr>
            <a:spLocks noChangeArrowheads="1"/>
          </p:cNvSpPr>
          <p:nvPr/>
        </p:nvSpPr>
        <p:spPr bwMode="auto">
          <a:xfrm>
            <a:off x="7377113" y="2452688"/>
            <a:ext cx="1138237" cy="822325"/>
          </a:xfrm>
          <a:prstGeom prst="rect">
            <a:avLst/>
          </a:prstGeom>
          <a:solidFill>
            <a:srgbClr val="FFFF00"/>
          </a:solidFill>
          <a:ln w="57150" cmpd="thinThick">
            <a:solidFill>
              <a:srgbClr val="FF0066"/>
            </a:solidFill>
            <a:miter lim="800000"/>
            <a:headEnd/>
            <a:tailEnd/>
          </a:ln>
          <a:effectLst/>
        </p:spPr>
        <p:txBody>
          <a:bodyPr wrap="none" anchor="ctr"/>
          <a:lstStyle/>
          <a:p>
            <a:endParaRPr lang="en-US"/>
          </a:p>
        </p:txBody>
      </p:sp>
      <p:sp>
        <p:nvSpPr>
          <p:cNvPr id="19473" name="Oval 17"/>
          <p:cNvSpPr>
            <a:spLocks noChangeArrowheads="1"/>
          </p:cNvSpPr>
          <p:nvPr/>
        </p:nvSpPr>
        <p:spPr bwMode="auto">
          <a:xfrm>
            <a:off x="7612063" y="2528888"/>
            <a:ext cx="669925" cy="669925"/>
          </a:xfrm>
          <a:prstGeom prst="ellipse">
            <a:avLst/>
          </a:prstGeom>
          <a:solidFill>
            <a:srgbClr val="0000CC"/>
          </a:solidFill>
          <a:ln w="9525">
            <a:solidFill>
              <a:schemeClr val="tx1"/>
            </a:solidFill>
            <a:round/>
            <a:headEnd/>
            <a:tailEnd/>
          </a:ln>
          <a:effectLst/>
        </p:spPr>
        <p:txBody>
          <a:bodyPr wrap="none" anchor="ctr"/>
          <a:lstStyle/>
          <a:p>
            <a:pPr algn="ctr" eaLnBrk="0" hangingPunct="0"/>
            <a:r>
              <a:rPr lang="en-US" sz="4800" b="1">
                <a:solidFill>
                  <a:srgbClr val="FFFF00"/>
                </a:solidFill>
                <a:latin typeface=".VnTime" pitchFamily="34" charset="0"/>
              </a:rPr>
              <a:t>10</a:t>
            </a:r>
          </a:p>
        </p:txBody>
      </p:sp>
      <p:sp>
        <p:nvSpPr>
          <p:cNvPr id="19474" name="Oval 18"/>
          <p:cNvSpPr>
            <a:spLocks noChangeArrowheads="1"/>
          </p:cNvSpPr>
          <p:nvPr/>
        </p:nvSpPr>
        <p:spPr bwMode="auto">
          <a:xfrm>
            <a:off x="7612063" y="2528888"/>
            <a:ext cx="669925" cy="669925"/>
          </a:xfrm>
          <a:prstGeom prst="ellipse">
            <a:avLst/>
          </a:prstGeom>
          <a:solidFill>
            <a:srgbClr val="0000CC"/>
          </a:solidFill>
          <a:ln w="9525">
            <a:solidFill>
              <a:schemeClr val="tx1"/>
            </a:solidFill>
            <a:round/>
            <a:headEnd/>
            <a:tailEnd/>
          </a:ln>
          <a:effectLst/>
        </p:spPr>
        <p:txBody>
          <a:bodyPr wrap="none" anchor="ctr"/>
          <a:lstStyle/>
          <a:p>
            <a:pPr algn="ctr" eaLnBrk="0" hangingPunct="0"/>
            <a:r>
              <a:rPr lang="en-US" sz="4800" b="1">
                <a:solidFill>
                  <a:srgbClr val="FFFF00"/>
                </a:solidFill>
                <a:latin typeface=".VnTime" pitchFamily="34" charset="0"/>
              </a:rPr>
              <a:t>9</a:t>
            </a:r>
          </a:p>
        </p:txBody>
      </p:sp>
      <p:sp>
        <p:nvSpPr>
          <p:cNvPr id="19475" name="Oval 19"/>
          <p:cNvSpPr>
            <a:spLocks noChangeArrowheads="1"/>
          </p:cNvSpPr>
          <p:nvPr/>
        </p:nvSpPr>
        <p:spPr bwMode="auto">
          <a:xfrm>
            <a:off x="7612063" y="2528888"/>
            <a:ext cx="669925" cy="669925"/>
          </a:xfrm>
          <a:prstGeom prst="ellipse">
            <a:avLst/>
          </a:prstGeom>
          <a:solidFill>
            <a:srgbClr val="0000CC"/>
          </a:solidFill>
          <a:ln w="9525">
            <a:solidFill>
              <a:schemeClr val="tx1"/>
            </a:solidFill>
            <a:round/>
            <a:headEnd/>
            <a:tailEnd/>
          </a:ln>
          <a:effectLst/>
        </p:spPr>
        <p:txBody>
          <a:bodyPr wrap="none" anchor="ctr"/>
          <a:lstStyle/>
          <a:p>
            <a:pPr algn="ctr" eaLnBrk="0" hangingPunct="0"/>
            <a:r>
              <a:rPr lang="en-US" sz="4800" b="1">
                <a:solidFill>
                  <a:srgbClr val="FFFF00"/>
                </a:solidFill>
                <a:latin typeface=".VnTime" pitchFamily="34" charset="0"/>
              </a:rPr>
              <a:t>8</a:t>
            </a:r>
          </a:p>
        </p:txBody>
      </p:sp>
      <p:sp>
        <p:nvSpPr>
          <p:cNvPr id="19476" name="Oval 20"/>
          <p:cNvSpPr>
            <a:spLocks noChangeArrowheads="1"/>
          </p:cNvSpPr>
          <p:nvPr/>
        </p:nvSpPr>
        <p:spPr bwMode="auto">
          <a:xfrm>
            <a:off x="7612063" y="2528888"/>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FF00"/>
                </a:solidFill>
                <a:latin typeface=".VnTime" pitchFamily="34" charset="0"/>
              </a:rPr>
              <a:t>7</a:t>
            </a:r>
          </a:p>
        </p:txBody>
      </p:sp>
      <p:sp>
        <p:nvSpPr>
          <p:cNvPr id="19477" name="Oval 21"/>
          <p:cNvSpPr>
            <a:spLocks noChangeArrowheads="1"/>
          </p:cNvSpPr>
          <p:nvPr/>
        </p:nvSpPr>
        <p:spPr bwMode="auto">
          <a:xfrm>
            <a:off x="7610475" y="2528888"/>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FF00"/>
                </a:solidFill>
                <a:latin typeface=".VnTime" pitchFamily="34" charset="0"/>
              </a:rPr>
              <a:t>6</a:t>
            </a:r>
          </a:p>
        </p:txBody>
      </p:sp>
      <p:sp>
        <p:nvSpPr>
          <p:cNvPr id="19478" name="Oval 22"/>
          <p:cNvSpPr>
            <a:spLocks noChangeArrowheads="1"/>
          </p:cNvSpPr>
          <p:nvPr/>
        </p:nvSpPr>
        <p:spPr bwMode="auto">
          <a:xfrm>
            <a:off x="7612063" y="2528888"/>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FF00"/>
                </a:solidFill>
                <a:latin typeface=".VnTime" pitchFamily="34" charset="0"/>
              </a:rPr>
              <a:t>5</a:t>
            </a:r>
          </a:p>
        </p:txBody>
      </p:sp>
      <p:sp>
        <p:nvSpPr>
          <p:cNvPr id="19479" name="Oval 23"/>
          <p:cNvSpPr>
            <a:spLocks noChangeArrowheads="1"/>
          </p:cNvSpPr>
          <p:nvPr/>
        </p:nvSpPr>
        <p:spPr bwMode="auto">
          <a:xfrm>
            <a:off x="7612063" y="2528888"/>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FF00"/>
                </a:solidFill>
                <a:latin typeface=".VnTime" pitchFamily="34" charset="0"/>
              </a:rPr>
              <a:t>4</a:t>
            </a:r>
          </a:p>
        </p:txBody>
      </p:sp>
      <p:sp>
        <p:nvSpPr>
          <p:cNvPr id="19480" name="Oval 24"/>
          <p:cNvSpPr>
            <a:spLocks noChangeArrowheads="1"/>
          </p:cNvSpPr>
          <p:nvPr/>
        </p:nvSpPr>
        <p:spPr bwMode="auto">
          <a:xfrm>
            <a:off x="7634288" y="2528888"/>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FF00"/>
                </a:solidFill>
                <a:latin typeface=".VnTime" pitchFamily="34" charset="0"/>
              </a:rPr>
              <a:t>3</a:t>
            </a:r>
          </a:p>
        </p:txBody>
      </p:sp>
      <p:sp>
        <p:nvSpPr>
          <p:cNvPr id="19481" name="Oval 25"/>
          <p:cNvSpPr>
            <a:spLocks noChangeArrowheads="1"/>
          </p:cNvSpPr>
          <p:nvPr/>
        </p:nvSpPr>
        <p:spPr bwMode="auto">
          <a:xfrm>
            <a:off x="7632700" y="2508250"/>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FF00"/>
                </a:solidFill>
                <a:latin typeface=".VnTime" pitchFamily="34" charset="0"/>
              </a:rPr>
              <a:t>2</a:t>
            </a:r>
          </a:p>
        </p:txBody>
      </p:sp>
      <p:sp>
        <p:nvSpPr>
          <p:cNvPr id="19482" name="Oval 26"/>
          <p:cNvSpPr>
            <a:spLocks noChangeArrowheads="1"/>
          </p:cNvSpPr>
          <p:nvPr/>
        </p:nvSpPr>
        <p:spPr bwMode="auto">
          <a:xfrm>
            <a:off x="7631113" y="2508250"/>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FF00"/>
                </a:solidFill>
                <a:latin typeface=".VnTime" pitchFamily="34" charset="0"/>
              </a:rPr>
              <a:t>1</a:t>
            </a:r>
          </a:p>
        </p:txBody>
      </p:sp>
      <p:sp>
        <p:nvSpPr>
          <p:cNvPr id="19483" name="Oval 27"/>
          <p:cNvSpPr>
            <a:spLocks noChangeArrowheads="1"/>
          </p:cNvSpPr>
          <p:nvPr/>
        </p:nvSpPr>
        <p:spPr bwMode="auto">
          <a:xfrm>
            <a:off x="7613650" y="2527300"/>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0066"/>
                </a:solidFill>
                <a:latin typeface=".VnTime" pitchFamily="34" charset="0"/>
              </a:rPr>
              <a:t>0</a:t>
            </a:r>
          </a:p>
        </p:txBody>
      </p:sp>
      <p:sp>
        <p:nvSpPr>
          <p:cNvPr id="19484" name="Text Box 28"/>
          <p:cNvSpPr txBox="1">
            <a:spLocks noChangeArrowheads="1"/>
          </p:cNvSpPr>
          <p:nvPr/>
        </p:nvSpPr>
        <p:spPr bwMode="auto">
          <a:xfrm>
            <a:off x="3962400" y="2346325"/>
            <a:ext cx="1447800" cy="457200"/>
          </a:xfrm>
          <a:prstGeom prst="rect">
            <a:avLst/>
          </a:prstGeom>
          <a:noFill/>
          <a:ln w="9525">
            <a:noFill/>
            <a:miter lim="800000"/>
            <a:headEnd/>
            <a:tailEnd/>
          </a:ln>
          <a:effectLst/>
        </p:spPr>
        <p:txBody>
          <a:bodyPr>
            <a:spAutoFit/>
          </a:bodyPr>
          <a:lstStyle/>
          <a:p>
            <a:pPr algn="ctr">
              <a:spcBef>
                <a:spcPct val="50000"/>
              </a:spcBef>
            </a:pPr>
            <a:r>
              <a:rPr lang="en-US" sz="2400" b="1">
                <a:solidFill>
                  <a:srgbClr val="0000CC"/>
                </a:solidFill>
              </a:rPr>
              <a:t>VIẾT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9463"/>
                                        </p:tgtEl>
                                        <p:attrNameLst>
                                          <p:attrName>style.visibility</p:attrName>
                                        </p:attrNameLst>
                                      </p:cBhvr>
                                      <p:to>
                                        <p:strVal val="visible"/>
                                      </p:to>
                                    </p:set>
                                    <p:anim calcmode="lin" valueType="num">
                                      <p:cBhvr>
                                        <p:cTn id="7" dur="500" fill="hold"/>
                                        <p:tgtEl>
                                          <p:spTgt spid="19463"/>
                                        </p:tgtEl>
                                        <p:attrNameLst>
                                          <p:attrName>ppt_w</p:attrName>
                                        </p:attrNameLst>
                                      </p:cBhvr>
                                      <p:tavLst>
                                        <p:tav tm="0">
                                          <p:val>
                                            <p:fltVal val="0"/>
                                          </p:val>
                                        </p:tav>
                                        <p:tav tm="100000">
                                          <p:val>
                                            <p:strVal val="#ppt_w"/>
                                          </p:val>
                                        </p:tav>
                                      </p:tavLst>
                                    </p:anim>
                                    <p:anim calcmode="lin" valueType="num">
                                      <p:cBhvr>
                                        <p:cTn id="8" dur="500" fill="hold"/>
                                        <p:tgtEl>
                                          <p:spTgt spid="19463"/>
                                        </p:tgtEl>
                                        <p:attrNameLst>
                                          <p:attrName>ppt_h</p:attrName>
                                        </p:attrNameLst>
                                      </p:cBhvr>
                                      <p:tavLst>
                                        <p:tav tm="0">
                                          <p:val>
                                            <p:fltVal val="0"/>
                                          </p:val>
                                        </p:tav>
                                        <p:tav tm="100000">
                                          <p:val>
                                            <p:strVal val="#ppt_h"/>
                                          </p:val>
                                        </p:tav>
                                      </p:tavLst>
                                    </p:anim>
                                  </p:childTnLst>
                                </p:cTn>
                              </p:par>
                              <p:par>
                                <p:cTn id="9" presetID="3" presetClass="entr" presetSubtype="0" fill="hold" grpId="1" nodeType="withEffect">
                                  <p:stCondLst>
                                    <p:cond delay="0"/>
                                  </p:stCondLst>
                                  <p:childTnLst>
                                    <p:set>
                                      <p:cBhvr>
                                        <p:cTn id="10" dur="1" fill="hold">
                                          <p:stCondLst>
                                            <p:cond delay="0"/>
                                          </p:stCondLst>
                                        </p:cTn>
                                        <p:tgtEl>
                                          <p:spTgt spid="19463"/>
                                        </p:tgtEl>
                                        <p:attrNameLst>
                                          <p:attrName>style.visibility</p:attrName>
                                        </p:attrNameLst>
                                      </p:cBhvr>
                                      <p:to>
                                        <p:strVal val="visible"/>
                                      </p:to>
                                    </p:set>
                                  </p:childTnLst>
                                  <p:subTnLst>
                                    <p:audio>
                                      <p:cMediaNode vol="80000">
                                        <p:cTn display="0" masterRel="sameClick">
                                          <p:stCondLst>
                                            <p:cond evt="begin" delay="0">
                                              <p:tn val="9"/>
                                            </p:cond>
                                          </p:stCondLst>
                                          <p:endCondLst>
                                            <p:cond evt="onStopAudio" delay="0">
                                              <p:tgtEl>
                                                <p:sldTgt/>
                                              </p:tgtEl>
                                            </p:cond>
                                          </p:endCondLst>
                                        </p:cTn>
                                        <p:tgtEl>
                                          <p:sndTgt r:embed="rId2" name="drumroll.wav" builtIn="1"/>
                                        </p:tgtEl>
                                      </p:cMediaNode>
                                    </p:audio>
                                  </p:subTnLst>
                                </p:cTn>
                              </p:par>
                            </p:childTnLst>
                          </p:cTn>
                        </p:par>
                        <p:par>
                          <p:cTn id="11" fill="hold">
                            <p:stCondLst>
                              <p:cond delay="500"/>
                            </p:stCondLst>
                            <p:childTnLst>
                              <p:par>
                                <p:cTn id="12" presetID="51" presetClass="entr" presetSubtype="0" fill="hold" grpId="0" nodeType="afterEffect">
                                  <p:stCondLst>
                                    <p:cond delay="0"/>
                                  </p:stCondLst>
                                  <p:childTnLst>
                                    <p:set>
                                      <p:cBhvr>
                                        <p:cTn id="13" dur="1" fill="hold">
                                          <p:stCondLst>
                                            <p:cond delay="0"/>
                                          </p:stCondLst>
                                        </p:cTn>
                                        <p:tgtEl>
                                          <p:spTgt spid="19464"/>
                                        </p:tgtEl>
                                        <p:attrNameLst>
                                          <p:attrName>style.visibility</p:attrName>
                                        </p:attrNameLst>
                                      </p:cBhvr>
                                      <p:to>
                                        <p:strVal val="visible"/>
                                      </p:to>
                                    </p:set>
                                    <p:animEffect transition="in" filter="fade">
                                      <p:cBhvr>
                                        <p:cTn id="14" dur="192" decel="100000"/>
                                        <p:tgtEl>
                                          <p:spTgt spid="19464"/>
                                        </p:tgtEl>
                                      </p:cBhvr>
                                    </p:animEffect>
                                    <p:animScale>
                                      <p:cBhvr>
                                        <p:cTn id="15" dur="192" decel="100000"/>
                                        <p:tgtEl>
                                          <p:spTgt spid="19464"/>
                                        </p:tgtEl>
                                      </p:cBhvr>
                                      <p:from x="10000" y="10000"/>
                                      <p:to x="200000" y="450000"/>
                                    </p:animScale>
                                    <p:animScale>
                                      <p:cBhvr>
                                        <p:cTn id="16" dur="308" accel="100000" fill="hold">
                                          <p:stCondLst>
                                            <p:cond delay="192"/>
                                          </p:stCondLst>
                                        </p:cTn>
                                        <p:tgtEl>
                                          <p:spTgt spid="19464"/>
                                        </p:tgtEl>
                                      </p:cBhvr>
                                      <p:from x="200000" y="450000"/>
                                      <p:to x="100000" y="100000"/>
                                    </p:animScale>
                                    <p:set>
                                      <p:cBhvr>
                                        <p:cTn id="17" dur="192" fill="hold"/>
                                        <p:tgtEl>
                                          <p:spTgt spid="19464"/>
                                        </p:tgtEl>
                                        <p:attrNameLst>
                                          <p:attrName>ppt_x</p:attrName>
                                        </p:attrNameLst>
                                      </p:cBhvr>
                                      <p:to>
                                        <p:strVal val="(0.5)"/>
                                      </p:to>
                                    </p:set>
                                    <p:anim from="(0.5)" to="(#ppt_x)" calcmode="lin" valueType="num">
                                      <p:cBhvr>
                                        <p:cTn id="18" dur="308" accel="100000" fill="hold">
                                          <p:stCondLst>
                                            <p:cond delay="192"/>
                                          </p:stCondLst>
                                        </p:cTn>
                                        <p:tgtEl>
                                          <p:spTgt spid="19464"/>
                                        </p:tgtEl>
                                        <p:attrNameLst>
                                          <p:attrName>ppt_x</p:attrName>
                                        </p:attrNameLst>
                                      </p:cBhvr>
                                    </p:anim>
                                    <p:set>
                                      <p:cBhvr>
                                        <p:cTn id="19" dur="192" fill="hold"/>
                                        <p:tgtEl>
                                          <p:spTgt spid="19464"/>
                                        </p:tgtEl>
                                        <p:attrNameLst>
                                          <p:attrName>ppt_y</p:attrName>
                                        </p:attrNameLst>
                                      </p:cBhvr>
                                      <p:to>
                                        <p:strVal val="(#ppt_y+0.4)"/>
                                      </p:to>
                                    </p:set>
                                    <p:anim from="(#ppt_y+0.4)" to="(#ppt_y)" calcmode="lin" valueType="num">
                                      <p:cBhvr>
                                        <p:cTn id="20" dur="308" accel="100000" fill="hold">
                                          <p:stCondLst>
                                            <p:cond delay="192"/>
                                          </p:stCondLst>
                                        </p:cTn>
                                        <p:tgtEl>
                                          <p:spTgt spid="19464"/>
                                        </p:tgtEl>
                                        <p:attrNameLst>
                                          <p:attrName>ppt_y</p:attrName>
                                        </p:attrNameLst>
                                      </p:cBhvr>
                                    </p:anim>
                                  </p:childTnLst>
                                  <p:subTnLst>
                                    <p:audio>
                                      <p:cMediaNode vol="90000">
                                        <p:cTn display="0" masterRel="sameClick">
                                          <p:stCondLst>
                                            <p:cond evt="begin" delay="0">
                                              <p:tn val="12"/>
                                            </p:cond>
                                          </p:stCondLst>
                                          <p:endCondLst>
                                            <p:cond evt="onStopAudio" delay="0">
                                              <p:tgtEl>
                                                <p:sldTgt/>
                                              </p:tgtEl>
                                            </p:cond>
                                          </p:endCondLst>
                                        </p:cTn>
                                        <p:tgtEl>
                                          <p:sndTgt r:embed="rId3" name="breeze.wav" builtIn="1"/>
                                        </p:tgtEl>
                                      </p:cMediaNode>
                                    </p:audio>
                                  </p:subTnLst>
                                </p:cTn>
                              </p:par>
                            </p:childTnLst>
                          </p:cTn>
                        </p:par>
                        <p:par>
                          <p:cTn id="21" fill="hold">
                            <p:stCondLst>
                              <p:cond delay="1000"/>
                            </p:stCondLst>
                            <p:childTnLst>
                              <p:par>
                                <p:cTn id="22" presetID="23" presetClass="entr" presetSubtype="16" fill="hold" grpId="0" nodeType="afterEffect">
                                  <p:stCondLst>
                                    <p:cond delay="0"/>
                                  </p:stCondLst>
                                  <p:childTnLst>
                                    <p:set>
                                      <p:cBhvr>
                                        <p:cTn id="23" dur="1" fill="hold">
                                          <p:stCondLst>
                                            <p:cond delay="0"/>
                                          </p:stCondLst>
                                        </p:cTn>
                                        <p:tgtEl>
                                          <p:spTgt spid="19484"/>
                                        </p:tgtEl>
                                        <p:attrNameLst>
                                          <p:attrName>style.visibility</p:attrName>
                                        </p:attrNameLst>
                                      </p:cBhvr>
                                      <p:to>
                                        <p:strVal val="visible"/>
                                      </p:to>
                                    </p:set>
                                    <p:anim calcmode="lin" valueType="num">
                                      <p:cBhvr>
                                        <p:cTn id="24" dur="500" fill="hold"/>
                                        <p:tgtEl>
                                          <p:spTgt spid="19484"/>
                                        </p:tgtEl>
                                        <p:attrNameLst>
                                          <p:attrName>ppt_w</p:attrName>
                                        </p:attrNameLst>
                                      </p:cBhvr>
                                      <p:tavLst>
                                        <p:tav tm="0">
                                          <p:val>
                                            <p:fltVal val="0"/>
                                          </p:val>
                                        </p:tav>
                                        <p:tav tm="100000">
                                          <p:val>
                                            <p:strVal val="#ppt_w"/>
                                          </p:val>
                                        </p:tav>
                                      </p:tavLst>
                                    </p:anim>
                                    <p:anim calcmode="lin" valueType="num">
                                      <p:cBhvr>
                                        <p:cTn id="25" dur="500" fill="hold"/>
                                        <p:tgtEl>
                                          <p:spTgt spid="19484"/>
                                        </p:tgtEl>
                                        <p:attrNameLst>
                                          <p:attrName>ppt_h</p:attrName>
                                        </p:attrNameLst>
                                      </p:cBhvr>
                                      <p:tavLst>
                                        <p:tav tm="0">
                                          <p:val>
                                            <p:fltVal val="0"/>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7" presetClass="entr" presetSubtype="1" fill="hold" grpId="0" nodeType="clickEffect">
                                  <p:stCondLst>
                                    <p:cond delay="0"/>
                                  </p:stCondLst>
                                  <p:childTnLst>
                                    <p:set>
                                      <p:cBhvr>
                                        <p:cTn id="29" dur="1" fill="hold">
                                          <p:stCondLst>
                                            <p:cond delay="0"/>
                                          </p:stCondLst>
                                        </p:cTn>
                                        <p:tgtEl>
                                          <p:spTgt spid="19465"/>
                                        </p:tgtEl>
                                        <p:attrNameLst>
                                          <p:attrName>style.visibility</p:attrName>
                                        </p:attrNameLst>
                                      </p:cBhvr>
                                      <p:to>
                                        <p:strVal val="visible"/>
                                      </p:to>
                                    </p:set>
                                    <p:anim calcmode="lin" valueType="num">
                                      <p:cBhvr additive="base">
                                        <p:cTn id="30" dur="1000" fill="hold"/>
                                        <p:tgtEl>
                                          <p:spTgt spid="19465"/>
                                        </p:tgtEl>
                                        <p:attrNameLst>
                                          <p:attrName>ppt_x</p:attrName>
                                        </p:attrNameLst>
                                      </p:cBhvr>
                                      <p:tavLst>
                                        <p:tav tm="0">
                                          <p:val>
                                            <p:strVal val="#ppt_x"/>
                                          </p:val>
                                        </p:tav>
                                        <p:tav tm="100000">
                                          <p:val>
                                            <p:strVal val="#ppt_x"/>
                                          </p:val>
                                        </p:tav>
                                      </p:tavLst>
                                    </p:anim>
                                    <p:anim calcmode="lin" valueType="num">
                                      <p:cBhvr additive="base">
                                        <p:cTn id="31" dur="1000" fill="hold"/>
                                        <p:tgtEl>
                                          <p:spTgt spid="19465"/>
                                        </p:tgtEl>
                                        <p:attrNameLst>
                                          <p:attrName>ppt_y</p:attrName>
                                        </p:attrNameLst>
                                      </p:cBhvr>
                                      <p:tavLst>
                                        <p:tav tm="0">
                                          <p:val>
                                            <p:strVal val="0-#ppt_h/2"/>
                                          </p:val>
                                        </p:tav>
                                        <p:tav tm="100000">
                                          <p:val>
                                            <p:strVal val="#ppt_y"/>
                                          </p:val>
                                        </p:tav>
                                      </p:tavLst>
                                    </p:anim>
                                  </p:childTnLst>
                                  <p:subTnLst>
                                    <p:audio>
                                      <p:cMediaNode vol="87000">
                                        <p:cTn display="0" masterRel="sameClick">
                                          <p:stCondLst>
                                            <p:cond evt="begin" delay="0">
                                              <p:tn val="28"/>
                                            </p:cond>
                                          </p:stCondLst>
                                          <p:endCondLst>
                                            <p:cond evt="onStopAudio" delay="0">
                                              <p:tgtEl>
                                                <p:sldTgt/>
                                              </p:tgtEl>
                                            </p:cond>
                                          </p:endCondLst>
                                        </p:cTn>
                                        <p:tgtEl>
                                          <p:sndTgt r:embed="rId4" name="camera.wav" builtIn="1"/>
                                        </p:tgtEl>
                                      </p:cMediaNode>
                                    </p:audio>
                                  </p:subTnLst>
                                </p:cTn>
                              </p:par>
                              <p:par>
                                <p:cTn id="32" presetID="8" presetClass="emph" presetSubtype="0" repeatCount="indefinite" fill="hold" grpId="0" nodeType="withEffect">
                                  <p:stCondLst>
                                    <p:cond delay="0"/>
                                  </p:stCondLst>
                                  <p:childTnLst>
                                    <p:animRot by="21600000">
                                      <p:cBhvr>
                                        <p:cTn id="33" dur="2000" fill="hold"/>
                                        <p:tgtEl>
                                          <p:spTgt spid="19468"/>
                                        </p:tgtEl>
                                        <p:attrNameLst>
                                          <p:attrName>r</p:attrName>
                                        </p:attrNameLst>
                                      </p:cBhvr>
                                    </p:animRot>
                                  </p:childTnLst>
                                </p:cTn>
                              </p:par>
                              <p:par>
                                <p:cTn id="34" presetID="8" presetClass="emph" presetSubtype="0" repeatCount="indefinite" fill="hold" grpId="0" nodeType="withEffect">
                                  <p:stCondLst>
                                    <p:cond delay="0"/>
                                  </p:stCondLst>
                                  <p:childTnLst>
                                    <p:animRot by="21600000">
                                      <p:cBhvr>
                                        <p:cTn id="35" dur="2000" fill="hold"/>
                                        <p:tgtEl>
                                          <p:spTgt spid="19469"/>
                                        </p:tgtEl>
                                        <p:attrNameLst>
                                          <p:attrName>r</p:attrName>
                                        </p:attrNameLst>
                                      </p:cBhvr>
                                    </p:animRot>
                                  </p:childTnLst>
                                </p:cTn>
                              </p:par>
                              <p:par>
                                <p:cTn id="36" presetID="8" presetClass="emph" presetSubtype="0" repeatCount="indefinite" fill="hold" grpId="0" nodeType="withEffect">
                                  <p:stCondLst>
                                    <p:cond delay="0"/>
                                  </p:stCondLst>
                                  <p:childTnLst>
                                    <p:animRot by="-21600000">
                                      <p:cBhvr>
                                        <p:cTn id="37" dur="2000" fill="hold"/>
                                        <p:tgtEl>
                                          <p:spTgt spid="19470"/>
                                        </p:tgtEl>
                                        <p:attrNameLst>
                                          <p:attrName>r</p:attrName>
                                        </p:attrNameLst>
                                      </p:cBhvr>
                                    </p:animRot>
                                  </p:childTnLst>
                                </p:cTn>
                              </p:par>
                              <p:par>
                                <p:cTn id="38" presetID="8" presetClass="emph" presetSubtype="0" repeatCount="indefinite" fill="hold" grpId="0" nodeType="withEffect">
                                  <p:stCondLst>
                                    <p:cond delay="0"/>
                                  </p:stCondLst>
                                  <p:childTnLst>
                                    <p:animRot by="-21600000">
                                      <p:cBhvr>
                                        <p:cTn id="39" dur="2000" fill="hold"/>
                                        <p:tgtEl>
                                          <p:spTgt spid="19471"/>
                                        </p:tgtEl>
                                        <p:attrNameLst>
                                          <p:attrName>r</p:attrName>
                                        </p:attrNameLst>
                                      </p:cBhvr>
                                    </p:animRo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19472"/>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19473"/>
                                        </p:tgtEl>
                                        <p:attrNameLst>
                                          <p:attrName>style.visibility</p:attrName>
                                        </p:attrNameLst>
                                      </p:cBhvr>
                                      <p:to>
                                        <p:strVal val="visible"/>
                                      </p:to>
                                    </p:set>
                                  </p:childTnLst>
                                </p:cTn>
                              </p:par>
                            </p:childTnLst>
                          </p:cTn>
                        </p:par>
                        <p:par>
                          <p:cTn id="46" fill="hold">
                            <p:stCondLst>
                              <p:cond delay="0"/>
                            </p:stCondLst>
                            <p:childTnLst>
                              <p:par>
                                <p:cTn id="47" presetID="1" presetClass="entr" presetSubtype="0" fill="hold" grpId="0" nodeType="afterEffect">
                                  <p:stCondLst>
                                    <p:cond delay="1000"/>
                                  </p:stCondLst>
                                  <p:childTnLst>
                                    <p:set>
                                      <p:cBhvr>
                                        <p:cTn id="48" dur="1" fill="hold">
                                          <p:stCondLst>
                                            <p:cond delay="0"/>
                                          </p:stCondLst>
                                        </p:cTn>
                                        <p:tgtEl>
                                          <p:spTgt spid="19474"/>
                                        </p:tgtEl>
                                        <p:attrNameLst>
                                          <p:attrName>style.visibility</p:attrName>
                                        </p:attrNameLst>
                                      </p:cBhvr>
                                      <p:to>
                                        <p:strVal val="visible"/>
                                      </p:to>
                                    </p:set>
                                  </p:childTnLst>
                                  <p:subTnLst>
                                    <p:audio>
                                      <p:cMediaNode>
                                        <p:cTn display="0" masterRel="sameClick">
                                          <p:stCondLst>
                                            <p:cond evt="begin" delay="0">
                                              <p:tn val="47"/>
                                            </p:cond>
                                          </p:stCondLst>
                                          <p:endCondLst>
                                            <p:cond evt="onStopAudio" delay="0">
                                              <p:tgtEl>
                                                <p:sldTgt/>
                                              </p:tgtEl>
                                            </p:cond>
                                          </p:endCondLst>
                                        </p:cTn>
                                        <p:tgtEl>
                                          <p:sndTgt r:embed="rId5" name="click.wav" builtIn="1"/>
                                        </p:tgtEl>
                                      </p:cMediaNode>
                                    </p:audio>
                                  </p:subTnLst>
                                </p:cTn>
                              </p:par>
                            </p:childTnLst>
                          </p:cTn>
                        </p:par>
                        <p:par>
                          <p:cTn id="49" fill="hold">
                            <p:stCondLst>
                              <p:cond delay="1000"/>
                            </p:stCondLst>
                            <p:childTnLst>
                              <p:par>
                                <p:cTn id="50" presetID="1" presetClass="entr" presetSubtype="0" fill="hold" grpId="0" nodeType="afterEffect">
                                  <p:stCondLst>
                                    <p:cond delay="1000"/>
                                  </p:stCondLst>
                                  <p:childTnLst>
                                    <p:set>
                                      <p:cBhvr>
                                        <p:cTn id="51" dur="1" fill="hold">
                                          <p:stCondLst>
                                            <p:cond delay="0"/>
                                          </p:stCondLst>
                                        </p:cTn>
                                        <p:tgtEl>
                                          <p:spTgt spid="19475"/>
                                        </p:tgtEl>
                                        <p:attrNameLst>
                                          <p:attrName>style.visibility</p:attrName>
                                        </p:attrNameLst>
                                      </p:cBhvr>
                                      <p:to>
                                        <p:strVal val="visible"/>
                                      </p:to>
                                    </p:set>
                                  </p:childTnLst>
                                  <p:subTnLst>
                                    <p:audio>
                                      <p:cMediaNode>
                                        <p:cTn display="0" masterRel="sameClick">
                                          <p:stCondLst>
                                            <p:cond evt="begin" delay="0">
                                              <p:tn val="50"/>
                                            </p:cond>
                                          </p:stCondLst>
                                          <p:endCondLst>
                                            <p:cond evt="onStopAudio" delay="0">
                                              <p:tgtEl>
                                                <p:sldTgt/>
                                              </p:tgtEl>
                                            </p:cond>
                                          </p:endCondLst>
                                        </p:cTn>
                                        <p:tgtEl>
                                          <p:sndTgt r:embed="rId5" name="click.wav" builtIn="1"/>
                                        </p:tgtEl>
                                      </p:cMediaNode>
                                    </p:audio>
                                  </p:subTnLst>
                                </p:cTn>
                              </p:par>
                            </p:childTnLst>
                          </p:cTn>
                        </p:par>
                        <p:par>
                          <p:cTn id="52" fill="hold">
                            <p:stCondLst>
                              <p:cond delay="2000"/>
                            </p:stCondLst>
                            <p:childTnLst>
                              <p:par>
                                <p:cTn id="53" presetID="1" presetClass="entr" presetSubtype="0" fill="hold" grpId="0" nodeType="afterEffect">
                                  <p:stCondLst>
                                    <p:cond delay="1000"/>
                                  </p:stCondLst>
                                  <p:childTnLst>
                                    <p:set>
                                      <p:cBhvr>
                                        <p:cTn id="54" dur="1" fill="hold">
                                          <p:stCondLst>
                                            <p:cond delay="0"/>
                                          </p:stCondLst>
                                        </p:cTn>
                                        <p:tgtEl>
                                          <p:spTgt spid="19476"/>
                                        </p:tgtEl>
                                        <p:attrNameLst>
                                          <p:attrName>style.visibility</p:attrName>
                                        </p:attrNameLst>
                                      </p:cBhvr>
                                      <p:to>
                                        <p:strVal val="visible"/>
                                      </p:to>
                                    </p:set>
                                  </p:childTnLst>
                                  <p:subTnLst>
                                    <p:audio>
                                      <p:cMediaNode>
                                        <p:cTn display="0" masterRel="sameClick">
                                          <p:stCondLst>
                                            <p:cond evt="begin" delay="0">
                                              <p:tn val="53"/>
                                            </p:cond>
                                          </p:stCondLst>
                                          <p:endCondLst>
                                            <p:cond evt="onStopAudio" delay="0">
                                              <p:tgtEl>
                                                <p:sldTgt/>
                                              </p:tgtEl>
                                            </p:cond>
                                          </p:endCondLst>
                                        </p:cTn>
                                        <p:tgtEl>
                                          <p:sndTgt r:embed="rId5" name="click.wav" builtIn="1"/>
                                        </p:tgtEl>
                                      </p:cMediaNode>
                                    </p:audio>
                                  </p:subTnLst>
                                </p:cTn>
                              </p:par>
                            </p:childTnLst>
                          </p:cTn>
                        </p:par>
                        <p:par>
                          <p:cTn id="55" fill="hold">
                            <p:stCondLst>
                              <p:cond delay="3000"/>
                            </p:stCondLst>
                            <p:childTnLst>
                              <p:par>
                                <p:cTn id="56" presetID="1" presetClass="entr" presetSubtype="0" fill="hold" grpId="0" nodeType="afterEffect">
                                  <p:stCondLst>
                                    <p:cond delay="1000"/>
                                  </p:stCondLst>
                                  <p:childTnLst>
                                    <p:set>
                                      <p:cBhvr>
                                        <p:cTn id="57" dur="1" fill="hold">
                                          <p:stCondLst>
                                            <p:cond delay="0"/>
                                          </p:stCondLst>
                                        </p:cTn>
                                        <p:tgtEl>
                                          <p:spTgt spid="19477"/>
                                        </p:tgtEl>
                                        <p:attrNameLst>
                                          <p:attrName>style.visibility</p:attrName>
                                        </p:attrNameLst>
                                      </p:cBhvr>
                                      <p:to>
                                        <p:strVal val="visible"/>
                                      </p:to>
                                    </p:set>
                                  </p:childTnLst>
                                  <p:subTnLst>
                                    <p:audio>
                                      <p:cMediaNode>
                                        <p:cTn display="0" masterRel="sameClick">
                                          <p:stCondLst>
                                            <p:cond evt="begin" delay="0">
                                              <p:tn val="56"/>
                                            </p:cond>
                                          </p:stCondLst>
                                          <p:endCondLst>
                                            <p:cond evt="onStopAudio" delay="0">
                                              <p:tgtEl>
                                                <p:sldTgt/>
                                              </p:tgtEl>
                                            </p:cond>
                                          </p:endCondLst>
                                        </p:cTn>
                                        <p:tgtEl>
                                          <p:sndTgt r:embed="rId5" name="click.wav" builtIn="1"/>
                                        </p:tgtEl>
                                      </p:cMediaNode>
                                    </p:audio>
                                  </p:subTnLst>
                                </p:cTn>
                              </p:par>
                            </p:childTnLst>
                          </p:cTn>
                        </p:par>
                        <p:par>
                          <p:cTn id="58" fill="hold">
                            <p:stCondLst>
                              <p:cond delay="4000"/>
                            </p:stCondLst>
                            <p:childTnLst>
                              <p:par>
                                <p:cTn id="59" presetID="1" presetClass="entr" presetSubtype="0" fill="hold" grpId="0" nodeType="afterEffect">
                                  <p:stCondLst>
                                    <p:cond delay="1000"/>
                                  </p:stCondLst>
                                  <p:childTnLst>
                                    <p:set>
                                      <p:cBhvr>
                                        <p:cTn id="60" dur="1" fill="hold">
                                          <p:stCondLst>
                                            <p:cond delay="0"/>
                                          </p:stCondLst>
                                        </p:cTn>
                                        <p:tgtEl>
                                          <p:spTgt spid="19478"/>
                                        </p:tgtEl>
                                        <p:attrNameLst>
                                          <p:attrName>style.visibility</p:attrName>
                                        </p:attrNameLst>
                                      </p:cBhvr>
                                      <p:to>
                                        <p:strVal val="visible"/>
                                      </p:to>
                                    </p:set>
                                  </p:childTnLst>
                                  <p:subTnLst>
                                    <p:audio>
                                      <p:cMediaNode>
                                        <p:cTn display="0" masterRel="sameClick">
                                          <p:stCondLst>
                                            <p:cond evt="begin" delay="0">
                                              <p:tn val="59"/>
                                            </p:cond>
                                          </p:stCondLst>
                                          <p:endCondLst>
                                            <p:cond evt="onStopAudio" delay="0">
                                              <p:tgtEl>
                                                <p:sldTgt/>
                                              </p:tgtEl>
                                            </p:cond>
                                          </p:endCondLst>
                                        </p:cTn>
                                        <p:tgtEl>
                                          <p:sndTgt r:embed="rId5" name="click.wav" builtIn="1"/>
                                        </p:tgtEl>
                                      </p:cMediaNode>
                                    </p:audio>
                                  </p:subTnLst>
                                </p:cTn>
                              </p:par>
                            </p:childTnLst>
                          </p:cTn>
                        </p:par>
                        <p:par>
                          <p:cTn id="61" fill="hold">
                            <p:stCondLst>
                              <p:cond delay="5000"/>
                            </p:stCondLst>
                            <p:childTnLst>
                              <p:par>
                                <p:cTn id="62" presetID="1" presetClass="entr" presetSubtype="0" fill="hold" grpId="0" nodeType="afterEffect">
                                  <p:stCondLst>
                                    <p:cond delay="1000"/>
                                  </p:stCondLst>
                                  <p:childTnLst>
                                    <p:set>
                                      <p:cBhvr>
                                        <p:cTn id="63" dur="1" fill="hold">
                                          <p:stCondLst>
                                            <p:cond delay="0"/>
                                          </p:stCondLst>
                                        </p:cTn>
                                        <p:tgtEl>
                                          <p:spTgt spid="19479"/>
                                        </p:tgtEl>
                                        <p:attrNameLst>
                                          <p:attrName>style.visibility</p:attrName>
                                        </p:attrNameLst>
                                      </p:cBhvr>
                                      <p:to>
                                        <p:strVal val="visible"/>
                                      </p:to>
                                    </p:set>
                                  </p:childTnLst>
                                  <p:subTnLst>
                                    <p:audio>
                                      <p:cMediaNode>
                                        <p:cTn display="0" masterRel="sameClick">
                                          <p:stCondLst>
                                            <p:cond evt="begin" delay="0">
                                              <p:tn val="62"/>
                                            </p:cond>
                                          </p:stCondLst>
                                          <p:endCondLst>
                                            <p:cond evt="onStopAudio" delay="0">
                                              <p:tgtEl>
                                                <p:sldTgt/>
                                              </p:tgtEl>
                                            </p:cond>
                                          </p:endCondLst>
                                        </p:cTn>
                                        <p:tgtEl>
                                          <p:sndTgt r:embed="rId5" name="click.wav" builtIn="1"/>
                                        </p:tgtEl>
                                      </p:cMediaNode>
                                    </p:audio>
                                  </p:subTnLst>
                                </p:cTn>
                              </p:par>
                            </p:childTnLst>
                          </p:cTn>
                        </p:par>
                        <p:par>
                          <p:cTn id="64" fill="hold">
                            <p:stCondLst>
                              <p:cond delay="6000"/>
                            </p:stCondLst>
                            <p:childTnLst>
                              <p:par>
                                <p:cTn id="65" presetID="1" presetClass="entr" presetSubtype="0" fill="hold" grpId="0" nodeType="afterEffect">
                                  <p:stCondLst>
                                    <p:cond delay="1000"/>
                                  </p:stCondLst>
                                  <p:childTnLst>
                                    <p:set>
                                      <p:cBhvr>
                                        <p:cTn id="66" dur="1" fill="hold">
                                          <p:stCondLst>
                                            <p:cond delay="0"/>
                                          </p:stCondLst>
                                        </p:cTn>
                                        <p:tgtEl>
                                          <p:spTgt spid="19480"/>
                                        </p:tgtEl>
                                        <p:attrNameLst>
                                          <p:attrName>style.visibility</p:attrName>
                                        </p:attrNameLst>
                                      </p:cBhvr>
                                      <p:to>
                                        <p:strVal val="visible"/>
                                      </p:to>
                                    </p:set>
                                  </p:childTnLst>
                                  <p:subTnLst>
                                    <p:audio>
                                      <p:cMediaNode>
                                        <p:cTn display="0" masterRel="sameClick">
                                          <p:stCondLst>
                                            <p:cond evt="begin" delay="0">
                                              <p:tn val="65"/>
                                            </p:cond>
                                          </p:stCondLst>
                                          <p:endCondLst>
                                            <p:cond evt="onStopAudio" delay="0">
                                              <p:tgtEl>
                                                <p:sldTgt/>
                                              </p:tgtEl>
                                            </p:cond>
                                          </p:endCondLst>
                                        </p:cTn>
                                        <p:tgtEl>
                                          <p:sndTgt r:embed="rId5" name="click.wav" builtIn="1"/>
                                        </p:tgtEl>
                                      </p:cMediaNode>
                                    </p:audio>
                                  </p:subTnLst>
                                </p:cTn>
                              </p:par>
                            </p:childTnLst>
                          </p:cTn>
                        </p:par>
                        <p:par>
                          <p:cTn id="67" fill="hold">
                            <p:stCondLst>
                              <p:cond delay="7000"/>
                            </p:stCondLst>
                            <p:childTnLst>
                              <p:par>
                                <p:cTn id="68" presetID="1" presetClass="entr" presetSubtype="0" fill="hold" grpId="0" nodeType="afterEffect">
                                  <p:stCondLst>
                                    <p:cond delay="1000"/>
                                  </p:stCondLst>
                                  <p:childTnLst>
                                    <p:set>
                                      <p:cBhvr>
                                        <p:cTn id="69" dur="1" fill="hold">
                                          <p:stCondLst>
                                            <p:cond delay="0"/>
                                          </p:stCondLst>
                                        </p:cTn>
                                        <p:tgtEl>
                                          <p:spTgt spid="19481"/>
                                        </p:tgtEl>
                                        <p:attrNameLst>
                                          <p:attrName>style.visibility</p:attrName>
                                        </p:attrNameLst>
                                      </p:cBhvr>
                                      <p:to>
                                        <p:strVal val="visible"/>
                                      </p:to>
                                    </p:set>
                                  </p:childTnLst>
                                  <p:subTnLst>
                                    <p:audio>
                                      <p:cMediaNode>
                                        <p:cTn display="0" masterRel="sameClick">
                                          <p:stCondLst>
                                            <p:cond evt="begin" delay="0">
                                              <p:tn val="68"/>
                                            </p:cond>
                                          </p:stCondLst>
                                          <p:endCondLst>
                                            <p:cond evt="onStopAudio" delay="0">
                                              <p:tgtEl>
                                                <p:sldTgt/>
                                              </p:tgtEl>
                                            </p:cond>
                                          </p:endCondLst>
                                        </p:cTn>
                                        <p:tgtEl>
                                          <p:sndTgt r:embed="rId5" name="click.wav" builtIn="1"/>
                                        </p:tgtEl>
                                      </p:cMediaNode>
                                    </p:audio>
                                  </p:subTnLst>
                                </p:cTn>
                              </p:par>
                            </p:childTnLst>
                          </p:cTn>
                        </p:par>
                        <p:par>
                          <p:cTn id="70" fill="hold">
                            <p:stCondLst>
                              <p:cond delay="8000"/>
                            </p:stCondLst>
                            <p:childTnLst>
                              <p:par>
                                <p:cTn id="71" presetID="1" presetClass="entr" presetSubtype="0" fill="hold" grpId="0" nodeType="afterEffect">
                                  <p:stCondLst>
                                    <p:cond delay="1000"/>
                                  </p:stCondLst>
                                  <p:childTnLst>
                                    <p:set>
                                      <p:cBhvr>
                                        <p:cTn id="72" dur="1" fill="hold">
                                          <p:stCondLst>
                                            <p:cond delay="0"/>
                                          </p:stCondLst>
                                        </p:cTn>
                                        <p:tgtEl>
                                          <p:spTgt spid="19482"/>
                                        </p:tgtEl>
                                        <p:attrNameLst>
                                          <p:attrName>style.visibility</p:attrName>
                                        </p:attrNameLst>
                                      </p:cBhvr>
                                      <p:to>
                                        <p:strVal val="visible"/>
                                      </p:to>
                                    </p:set>
                                  </p:childTnLst>
                                  <p:subTnLst>
                                    <p:audio>
                                      <p:cMediaNode>
                                        <p:cTn display="0" masterRel="sameClick">
                                          <p:stCondLst>
                                            <p:cond evt="begin" delay="0">
                                              <p:tn val="71"/>
                                            </p:cond>
                                          </p:stCondLst>
                                          <p:endCondLst>
                                            <p:cond evt="onStopAudio" delay="0">
                                              <p:tgtEl>
                                                <p:sldTgt/>
                                              </p:tgtEl>
                                            </p:cond>
                                          </p:endCondLst>
                                        </p:cTn>
                                        <p:tgtEl>
                                          <p:sndTgt r:embed="rId5" name="click.wav" builtIn="1"/>
                                        </p:tgtEl>
                                      </p:cMediaNode>
                                    </p:audio>
                                  </p:subTnLst>
                                </p:cTn>
                              </p:par>
                            </p:childTnLst>
                          </p:cTn>
                        </p:par>
                        <p:par>
                          <p:cTn id="73" fill="hold">
                            <p:stCondLst>
                              <p:cond delay="9000"/>
                            </p:stCondLst>
                            <p:childTnLst>
                              <p:par>
                                <p:cTn id="74" presetID="1" presetClass="entr" presetSubtype="0" fill="hold" grpId="0" nodeType="afterEffect">
                                  <p:stCondLst>
                                    <p:cond delay="1000"/>
                                  </p:stCondLst>
                                  <p:childTnLst>
                                    <p:set>
                                      <p:cBhvr>
                                        <p:cTn id="75" dur="1" fill="hold">
                                          <p:stCondLst>
                                            <p:cond delay="0"/>
                                          </p:stCondLst>
                                        </p:cTn>
                                        <p:tgtEl>
                                          <p:spTgt spid="19483"/>
                                        </p:tgtEl>
                                        <p:attrNameLst>
                                          <p:attrName>style.visibility</p:attrName>
                                        </p:attrNameLst>
                                      </p:cBhvr>
                                      <p:to>
                                        <p:strVal val="visible"/>
                                      </p:to>
                                    </p:set>
                                  </p:childTnLst>
                                  <p:subTnLst>
                                    <p:audio>
                                      <p:cMediaNode>
                                        <p:cTn display="0" masterRel="sameClick">
                                          <p:stCondLst>
                                            <p:cond evt="begin" delay="0">
                                              <p:tn val="74"/>
                                            </p:cond>
                                          </p:stCondLst>
                                          <p:endCondLst>
                                            <p:cond evt="onStopAudio" delay="0">
                                              <p:tgtEl>
                                                <p:sldTgt/>
                                              </p:tgtEl>
                                            </p:cond>
                                          </p:endCondLst>
                                        </p:cTn>
                                        <p:tgtEl>
                                          <p:sndTgt r:embed="rId6" name="explode.wav" builtIn="1"/>
                                        </p:tgtEl>
                                      </p:cMediaNode>
                                    </p:audio>
                                  </p:subTnLst>
                                </p:cTn>
                              </p:par>
                            </p:childTnLst>
                          </p:cTn>
                        </p:par>
                      </p:childTnLst>
                    </p:cTn>
                  </p:par>
                  <p:par>
                    <p:cTn id="76" fill="hold">
                      <p:stCondLst>
                        <p:cond delay="indefinite"/>
                      </p:stCondLst>
                      <p:childTnLst>
                        <p:par>
                          <p:cTn id="77" fill="hold">
                            <p:stCondLst>
                              <p:cond delay="0"/>
                            </p:stCondLst>
                            <p:childTnLst>
                              <p:par>
                                <p:cTn id="78" presetID="49" presetClass="exit" presetSubtype="0" accel="100000" fill="hold" grpId="1" nodeType="clickEffect">
                                  <p:stCondLst>
                                    <p:cond delay="0"/>
                                  </p:stCondLst>
                                  <p:childTnLst>
                                    <p:anim calcmode="lin" valueType="num">
                                      <p:cBhvr>
                                        <p:cTn id="79" dur="500"/>
                                        <p:tgtEl>
                                          <p:spTgt spid="19472"/>
                                        </p:tgtEl>
                                        <p:attrNameLst>
                                          <p:attrName>ppt_w</p:attrName>
                                        </p:attrNameLst>
                                      </p:cBhvr>
                                      <p:tavLst>
                                        <p:tav tm="0">
                                          <p:val>
                                            <p:strVal val="ppt_w"/>
                                          </p:val>
                                        </p:tav>
                                        <p:tav tm="100000">
                                          <p:val>
                                            <p:fltVal val="0"/>
                                          </p:val>
                                        </p:tav>
                                      </p:tavLst>
                                    </p:anim>
                                    <p:anim calcmode="lin" valueType="num">
                                      <p:cBhvr>
                                        <p:cTn id="80" dur="500"/>
                                        <p:tgtEl>
                                          <p:spTgt spid="19472"/>
                                        </p:tgtEl>
                                        <p:attrNameLst>
                                          <p:attrName>ppt_h</p:attrName>
                                        </p:attrNameLst>
                                      </p:cBhvr>
                                      <p:tavLst>
                                        <p:tav tm="0">
                                          <p:val>
                                            <p:strVal val="ppt_h"/>
                                          </p:val>
                                        </p:tav>
                                        <p:tav tm="100000">
                                          <p:val>
                                            <p:fltVal val="0"/>
                                          </p:val>
                                        </p:tav>
                                      </p:tavLst>
                                    </p:anim>
                                    <p:anim calcmode="lin" valueType="num">
                                      <p:cBhvr>
                                        <p:cTn id="81" dur="500"/>
                                        <p:tgtEl>
                                          <p:spTgt spid="19472"/>
                                        </p:tgtEl>
                                        <p:attrNameLst>
                                          <p:attrName>style.rotation</p:attrName>
                                        </p:attrNameLst>
                                      </p:cBhvr>
                                      <p:tavLst>
                                        <p:tav tm="0">
                                          <p:val>
                                            <p:fltVal val="0"/>
                                          </p:val>
                                        </p:tav>
                                        <p:tav tm="100000">
                                          <p:val>
                                            <p:fltVal val="360"/>
                                          </p:val>
                                        </p:tav>
                                      </p:tavLst>
                                    </p:anim>
                                    <p:animEffect transition="out" filter="fade">
                                      <p:cBhvr>
                                        <p:cTn id="82" dur="500"/>
                                        <p:tgtEl>
                                          <p:spTgt spid="19472"/>
                                        </p:tgtEl>
                                      </p:cBhvr>
                                    </p:animEffect>
                                    <p:set>
                                      <p:cBhvr>
                                        <p:cTn id="83" dur="1" fill="hold">
                                          <p:stCondLst>
                                            <p:cond delay="499"/>
                                          </p:stCondLst>
                                        </p:cTn>
                                        <p:tgtEl>
                                          <p:spTgt spid="19472"/>
                                        </p:tgtEl>
                                        <p:attrNameLst>
                                          <p:attrName>style.visibility</p:attrName>
                                        </p:attrNameLst>
                                      </p:cBhvr>
                                      <p:to>
                                        <p:strVal val="hidden"/>
                                      </p:to>
                                    </p:set>
                                  </p:childTnLst>
                                </p:cTn>
                              </p:par>
                              <p:par>
                                <p:cTn id="84" presetID="49" presetClass="exit" presetSubtype="0" accel="100000" fill="hold" grpId="1" nodeType="withEffect">
                                  <p:stCondLst>
                                    <p:cond delay="0"/>
                                  </p:stCondLst>
                                  <p:childTnLst>
                                    <p:anim calcmode="lin" valueType="num">
                                      <p:cBhvr>
                                        <p:cTn id="85" dur="500"/>
                                        <p:tgtEl>
                                          <p:spTgt spid="19473"/>
                                        </p:tgtEl>
                                        <p:attrNameLst>
                                          <p:attrName>ppt_w</p:attrName>
                                        </p:attrNameLst>
                                      </p:cBhvr>
                                      <p:tavLst>
                                        <p:tav tm="0">
                                          <p:val>
                                            <p:strVal val="ppt_w"/>
                                          </p:val>
                                        </p:tav>
                                        <p:tav tm="100000">
                                          <p:val>
                                            <p:fltVal val="0"/>
                                          </p:val>
                                        </p:tav>
                                      </p:tavLst>
                                    </p:anim>
                                    <p:anim calcmode="lin" valueType="num">
                                      <p:cBhvr>
                                        <p:cTn id="86" dur="500"/>
                                        <p:tgtEl>
                                          <p:spTgt spid="19473"/>
                                        </p:tgtEl>
                                        <p:attrNameLst>
                                          <p:attrName>ppt_h</p:attrName>
                                        </p:attrNameLst>
                                      </p:cBhvr>
                                      <p:tavLst>
                                        <p:tav tm="0">
                                          <p:val>
                                            <p:strVal val="ppt_h"/>
                                          </p:val>
                                        </p:tav>
                                        <p:tav tm="100000">
                                          <p:val>
                                            <p:fltVal val="0"/>
                                          </p:val>
                                        </p:tav>
                                      </p:tavLst>
                                    </p:anim>
                                    <p:anim calcmode="lin" valueType="num">
                                      <p:cBhvr>
                                        <p:cTn id="87" dur="500"/>
                                        <p:tgtEl>
                                          <p:spTgt spid="19473"/>
                                        </p:tgtEl>
                                        <p:attrNameLst>
                                          <p:attrName>style.rotation</p:attrName>
                                        </p:attrNameLst>
                                      </p:cBhvr>
                                      <p:tavLst>
                                        <p:tav tm="0">
                                          <p:val>
                                            <p:fltVal val="0"/>
                                          </p:val>
                                        </p:tav>
                                        <p:tav tm="100000">
                                          <p:val>
                                            <p:fltVal val="360"/>
                                          </p:val>
                                        </p:tav>
                                      </p:tavLst>
                                    </p:anim>
                                    <p:animEffect transition="out" filter="fade">
                                      <p:cBhvr>
                                        <p:cTn id="88" dur="500"/>
                                        <p:tgtEl>
                                          <p:spTgt spid="19473"/>
                                        </p:tgtEl>
                                      </p:cBhvr>
                                    </p:animEffect>
                                    <p:set>
                                      <p:cBhvr>
                                        <p:cTn id="89" dur="1" fill="hold">
                                          <p:stCondLst>
                                            <p:cond delay="499"/>
                                          </p:stCondLst>
                                        </p:cTn>
                                        <p:tgtEl>
                                          <p:spTgt spid="19473"/>
                                        </p:tgtEl>
                                        <p:attrNameLst>
                                          <p:attrName>style.visibility</p:attrName>
                                        </p:attrNameLst>
                                      </p:cBhvr>
                                      <p:to>
                                        <p:strVal val="hidden"/>
                                      </p:to>
                                    </p:set>
                                  </p:childTnLst>
                                </p:cTn>
                              </p:par>
                              <p:par>
                                <p:cTn id="90" presetID="49" presetClass="exit" presetSubtype="0" accel="100000" fill="hold" grpId="1" nodeType="withEffect">
                                  <p:stCondLst>
                                    <p:cond delay="0"/>
                                  </p:stCondLst>
                                  <p:childTnLst>
                                    <p:anim calcmode="lin" valueType="num">
                                      <p:cBhvr>
                                        <p:cTn id="91" dur="500"/>
                                        <p:tgtEl>
                                          <p:spTgt spid="19474"/>
                                        </p:tgtEl>
                                        <p:attrNameLst>
                                          <p:attrName>ppt_w</p:attrName>
                                        </p:attrNameLst>
                                      </p:cBhvr>
                                      <p:tavLst>
                                        <p:tav tm="0">
                                          <p:val>
                                            <p:strVal val="ppt_w"/>
                                          </p:val>
                                        </p:tav>
                                        <p:tav tm="100000">
                                          <p:val>
                                            <p:fltVal val="0"/>
                                          </p:val>
                                        </p:tav>
                                      </p:tavLst>
                                    </p:anim>
                                    <p:anim calcmode="lin" valueType="num">
                                      <p:cBhvr>
                                        <p:cTn id="92" dur="500"/>
                                        <p:tgtEl>
                                          <p:spTgt spid="19474"/>
                                        </p:tgtEl>
                                        <p:attrNameLst>
                                          <p:attrName>ppt_h</p:attrName>
                                        </p:attrNameLst>
                                      </p:cBhvr>
                                      <p:tavLst>
                                        <p:tav tm="0">
                                          <p:val>
                                            <p:strVal val="ppt_h"/>
                                          </p:val>
                                        </p:tav>
                                        <p:tav tm="100000">
                                          <p:val>
                                            <p:fltVal val="0"/>
                                          </p:val>
                                        </p:tav>
                                      </p:tavLst>
                                    </p:anim>
                                    <p:anim calcmode="lin" valueType="num">
                                      <p:cBhvr>
                                        <p:cTn id="93" dur="500"/>
                                        <p:tgtEl>
                                          <p:spTgt spid="19474"/>
                                        </p:tgtEl>
                                        <p:attrNameLst>
                                          <p:attrName>style.rotation</p:attrName>
                                        </p:attrNameLst>
                                      </p:cBhvr>
                                      <p:tavLst>
                                        <p:tav tm="0">
                                          <p:val>
                                            <p:fltVal val="0"/>
                                          </p:val>
                                        </p:tav>
                                        <p:tav tm="100000">
                                          <p:val>
                                            <p:fltVal val="360"/>
                                          </p:val>
                                        </p:tav>
                                      </p:tavLst>
                                    </p:anim>
                                    <p:animEffect transition="out" filter="fade">
                                      <p:cBhvr>
                                        <p:cTn id="94" dur="500"/>
                                        <p:tgtEl>
                                          <p:spTgt spid="19474"/>
                                        </p:tgtEl>
                                      </p:cBhvr>
                                    </p:animEffect>
                                    <p:set>
                                      <p:cBhvr>
                                        <p:cTn id="95" dur="1" fill="hold">
                                          <p:stCondLst>
                                            <p:cond delay="499"/>
                                          </p:stCondLst>
                                        </p:cTn>
                                        <p:tgtEl>
                                          <p:spTgt spid="19474"/>
                                        </p:tgtEl>
                                        <p:attrNameLst>
                                          <p:attrName>style.visibility</p:attrName>
                                        </p:attrNameLst>
                                      </p:cBhvr>
                                      <p:to>
                                        <p:strVal val="hidden"/>
                                      </p:to>
                                    </p:set>
                                  </p:childTnLst>
                                </p:cTn>
                              </p:par>
                              <p:par>
                                <p:cTn id="96" presetID="49" presetClass="exit" presetSubtype="0" accel="100000" fill="hold" grpId="1" nodeType="withEffect">
                                  <p:stCondLst>
                                    <p:cond delay="0"/>
                                  </p:stCondLst>
                                  <p:childTnLst>
                                    <p:anim calcmode="lin" valueType="num">
                                      <p:cBhvr>
                                        <p:cTn id="97" dur="500"/>
                                        <p:tgtEl>
                                          <p:spTgt spid="19475"/>
                                        </p:tgtEl>
                                        <p:attrNameLst>
                                          <p:attrName>ppt_w</p:attrName>
                                        </p:attrNameLst>
                                      </p:cBhvr>
                                      <p:tavLst>
                                        <p:tav tm="0">
                                          <p:val>
                                            <p:strVal val="ppt_w"/>
                                          </p:val>
                                        </p:tav>
                                        <p:tav tm="100000">
                                          <p:val>
                                            <p:fltVal val="0"/>
                                          </p:val>
                                        </p:tav>
                                      </p:tavLst>
                                    </p:anim>
                                    <p:anim calcmode="lin" valueType="num">
                                      <p:cBhvr>
                                        <p:cTn id="98" dur="500"/>
                                        <p:tgtEl>
                                          <p:spTgt spid="19475"/>
                                        </p:tgtEl>
                                        <p:attrNameLst>
                                          <p:attrName>ppt_h</p:attrName>
                                        </p:attrNameLst>
                                      </p:cBhvr>
                                      <p:tavLst>
                                        <p:tav tm="0">
                                          <p:val>
                                            <p:strVal val="ppt_h"/>
                                          </p:val>
                                        </p:tav>
                                        <p:tav tm="100000">
                                          <p:val>
                                            <p:fltVal val="0"/>
                                          </p:val>
                                        </p:tav>
                                      </p:tavLst>
                                    </p:anim>
                                    <p:anim calcmode="lin" valueType="num">
                                      <p:cBhvr>
                                        <p:cTn id="99" dur="500"/>
                                        <p:tgtEl>
                                          <p:spTgt spid="19475"/>
                                        </p:tgtEl>
                                        <p:attrNameLst>
                                          <p:attrName>style.rotation</p:attrName>
                                        </p:attrNameLst>
                                      </p:cBhvr>
                                      <p:tavLst>
                                        <p:tav tm="0">
                                          <p:val>
                                            <p:fltVal val="0"/>
                                          </p:val>
                                        </p:tav>
                                        <p:tav tm="100000">
                                          <p:val>
                                            <p:fltVal val="360"/>
                                          </p:val>
                                        </p:tav>
                                      </p:tavLst>
                                    </p:anim>
                                    <p:animEffect transition="out" filter="fade">
                                      <p:cBhvr>
                                        <p:cTn id="100" dur="500"/>
                                        <p:tgtEl>
                                          <p:spTgt spid="19475"/>
                                        </p:tgtEl>
                                      </p:cBhvr>
                                    </p:animEffect>
                                    <p:set>
                                      <p:cBhvr>
                                        <p:cTn id="101" dur="1" fill="hold">
                                          <p:stCondLst>
                                            <p:cond delay="499"/>
                                          </p:stCondLst>
                                        </p:cTn>
                                        <p:tgtEl>
                                          <p:spTgt spid="19475"/>
                                        </p:tgtEl>
                                        <p:attrNameLst>
                                          <p:attrName>style.visibility</p:attrName>
                                        </p:attrNameLst>
                                      </p:cBhvr>
                                      <p:to>
                                        <p:strVal val="hidden"/>
                                      </p:to>
                                    </p:set>
                                  </p:childTnLst>
                                </p:cTn>
                              </p:par>
                              <p:par>
                                <p:cTn id="102" presetID="49" presetClass="exit" presetSubtype="0" accel="100000" fill="hold" grpId="1" nodeType="withEffect">
                                  <p:stCondLst>
                                    <p:cond delay="0"/>
                                  </p:stCondLst>
                                  <p:childTnLst>
                                    <p:anim calcmode="lin" valueType="num">
                                      <p:cBhvr>
                                        <p:cTn id="103" dur="500"/>
                                        <p:tgtEl>
                                          <p:spTgt spid="19476"/>
                                        </p:tgtEl>
                                        <p:attrNameLst>
                                          <p:attrName>ppt_w</p:attrName>
                                        </p:attrNameLst>
                                      </p:cBhvr>
                                      <p:tavLst>
                                        <p:tav tm="0">
                                          <p:val>
                                            <p:strVal val="ppt_w"/>
                                          </p:val>
                                        </p:tav>
                                        <p:tav tm="100000">
                                          <p:val>
                                            <p:fltVal val="0"/>
                                          </p:val>
                                        </p:tav>
                                      </p:tavLst>
                                    </p:anim>
                                    <p:anim calcmode="lin" valueType="num">
                                      <p:cBhvr>
                                        <p:cTn id="104" dur="500"/>
                                        <p:tgtEl>
                                          <p:spTgt spid="19476"/>
                                        </p:tgtEl>
                                        <p:attrNameLst>
                                          <p:attrName>ppt_h</p:attrName>
                                        </p:attrNameLst>
                                      </p:cBhvr>
                                      <p:tavLst>
                                        <p:tav tm="0">
                                          <p:val>
                                            <p:strVal val="ppt_h"/>
                                          </p:val>
                                        </p:tav>
                                        <p:tav tm="100000">
                                          <p:val>
                                            <p:fltVal val="0"/>
                                          </p:val>
                                        </p:tav>
                                      </p:tavLst>
                                    </p:anim>
                                    <p:anim calcmode="lin" valueType="num">
                                      <p:cBhvr>
                                        <p:cTn id="105" dur="500"/>
                                        <p:tgtEl>
                                          <p:spTgt spid="19476"/>
                                        </p:tgtEl>
                                        <p:attrNameLst>
                                          <p:attrName>style.rotation</p:attrName>
                                        </p:attrNameLst>
                                      </p:cBhvr>
                                      <p:tavLst>
                                        <p:tav tm="0">
                                          <p:val>
                                            <p:fltVal val="0"/>
                                          </p:val>
                                        </p:tav>
                                        <p:tav tm="100000">
                                          <p:val>
                                            <p:fltVal val="360"/>
                                          </p:val>
                                        </p:tav>
                                      </p:tavLst>
                                    </p:anim>
                                    <p:animEffect transition="out" filter="fade">
                                      <p:cBhvr>
                                        <p:cTn id="106" dur="500"/>
                                        <p:tgtEl>
                                          <p:spTgt spid="19476"/>
                                        </p:tgtEl>
                                      </p:cBhvr>
                                    </p:animEffect>
                                    <p:set>
                                      <p:cBhvr>
                                        <p:cTn id="107" dur="1" fill="hold">
                                          <p:stCondLst>
                                            <p:cond delay="499"/>
                                          </p:stCondLst>
                                        </p:cTn>
                                        <p:tgtEl>
                                          <p:spTgt spid="19476"/>
                                        </p:tgtEl>
                                        <p:attrNameLst>
                                          <p:attrName>style.visibility</p:attrName>
                                        </p:attrNameLst>
                                      </p:cBhvr>
                                      <p:to>
                                        <p:strVal val="hidden"/>
                                      </p:to>
                                    </p:set>
                                  </p:childTnLst>
                                </p:cTn>
                              </p:par>
                              <p:par>
                                <p:cTn id="108" presetID="49" presetClass="exit" presetSubtype="0" accel="100000" fill="hold" grpId="1" nodeType="withEffect">
                                  <p:stCondLst>
                                    <p:cond delay="0"/>
                                  </p:stCondLst>
                                  <p:childTnLst>
                                    <p:anim calcmode="lin" valueType="num">
                                      <p:cBhvr>
                                        <p:cTn id="109" dur="500"/>
                                        <p:tgtEl>
                                          <p:spTgt spid="19477"/>
                                        </p:tgtEl>
                                        <p:attrNameLst>
                                          <p:attrName>ppt_w</p:attrName>
                                        </p:attrNameLst>
                                      </p:cBhvr>
                                      <p:tavLst>
                                        <p:tav tm="0">
                                          <p:val>
                                            <p:strVal val="ppt_w"/>
                                          </p:val>
                                        </p:tav>
                                        <p:tav tm="100000">
                                          <p:val>
                                            <p:fltVal val="0"/>
                                          </p:val>
                                        </p:tav>
                                      </p:tavLst>
                                    </p:anim>
                                    <p:anim calcmode="lin" valueType="num">
                                      <p:cBhvr>
                                        <p:cTn id="110" dur="500"/>
                                        <p:tgtEl>
                                          <p:spTgt spid="19477"/>
                                        </p:tgtEl>
                                        <p:attrNameLst>
                                          <p:attrName>ppt_h</p:attrName>
                                        </p:attrNameLst>
                                      </p:cBhvr>
                                      <p:tavLst>
                                        <p:tav tm="0">
                                          <p:val>
                                            <p:strVal val="ppt_h"/>
                                          </p:val>
                                        </p:tav>
                                        <p:tav tm="100000">
                                          <p:val>
                                            <p:fltVal val="0"/>
                                          </p:val>
                                        </p:tav>
                                      </p:tavLst>
                                    </p:anim>
                                    <p:anim calcmode="lin" valueType="num">
                                      <p:cBhvr>
                                        <p:cTn id="111" dur="500"/>
                                        <p:tgtEl>
                                          <p:spTgt spid="19477"/>
                                        </p:tgtEl>
                                        <p:attrNameLst>
                                          <p:attrName>style.rotation</p:attrName>
                                        </p:attrNameLst>
                                      </p:cBhvr>
                                      <p:tavLst>
                                        <p:tav tm="0">
                                          <p:val>
                                            <p:fltVal val="0"/>
                                          </p:val>
                                        </p:tav>
                                        <p:tav tm="100000">
                                          <p:val>
                                            <p:fltVal val="360"/>
                                          </p:val>
                                        </p:tav>
                                      </p:tavLst>
                                    </p:anim>
                                    <p:animEffect transition="out" filter="fade">
                                      <p:cBhvr>
                                        <p:cTn id="112" dur="500"/>
                                        <p:tgtEl>
                                          <p:spTgt spid="19477"/>
                                        </p:tgtEl>
                                      </p:cBhvr>
                                    </p:animEffect>
                                    <p:set>
                                      <p:cBhvr>
                                        <p:cTn id="113" dur="1" fill="hold">
                                          <p:stCondLst>
                                            <p:cond delay="499"/>
                                          </p:stCondLst>
                                        </p:cTn>
                                        <p:tgtEl>
                                          <p:spTgt spid="19477"/>
                                        </p:tgtEl>
                                        <p:attrNameLst>
                                          <p:attrName>style.visibility</p:attrName>
                                        </p:attrNameLst>
                                      </p:cBhvr>
                                      <p:to>
                                        <p:strVal val="hidden"/>
                                      </p:to>
                                    </p:set>
                                  </p:childTnLst>
                                </p:cTn>
                              </p:par>
                              <p:par>
                                <p:cTn id="114" presetID="49" presetClass="exit" presetSubtype="0" accel="100000" fill="hold" grpId="1" nodeType="withEffect">
                                  <p:stCondLst>
                                    <p:cond delay="0"/>
                                  </p:stCondLst>
                                  <p:childTnLst>
                                    <p:anim calcmode="lin" valueType="num">
                                      <p:cBhvr>
                                        <p:cTn id="115" dur="500"/>
                                        <p:tgtEl>
                                          <p:spTgt spid="19478"/>
                                        </p:tgtEl>
                                        <p:attrNameLst>
                                          <p:attrName>ppt_w</p:attrName>
                                        </p:attrNameLst>
                                      </p:cBhvr>
                                      <p:tavLst>
                                        <p:tav tm="0">
                                          <p:val>
                                            <p:strVal val="ppt_w"/>
                                          </p:val>
                                        </p:tav>
                                        <p:tav tm="100000">
                                          <p:val>
                                            <p:fltVal val="0"/>
                                          </p:val>
                                        </p:tav>
                                      </p:tavLst>
                                    </p:anim>
                                    <p:anim calcmode="lin" valueType="num">
                                      <p:cBhvr>
                                        <p:cTn id="116" dur="500"/>
                                        <p:tgtEl>
                                          <p:spTgt spid="19478"/>
                                        </p:tgtEl>
                                        <p:attrNameLst>
                                          <p:attrName>ppt_h</p:attrName>
                                        </p:attrNameLst>
                                      </p:cBhvr>
                                      <p:tavLst>
                                        <p:tav tm="0">
                                          <p:val>
                                            <p:strVal val="ppt_h"/>
                                          </p:val>
                                        </p:tav>
                                        <p:tav tm="100000">
                                          <p:val>
                                            <p:fltVal val="0"/>
                                          </p:val>
                                        </p:tav>
                                      </p:tavLst>
                                    </p:anim>
                                    <p:anim calcmode="lin" valueType="num">
                                      <p:cBhvr>
                                        <p:cTn id="117" dur="500"/>
                                        <p:tgtEl>
                                          <p:spTgt spid="19478"/>
                                        </p:tgtEl>
                                        <p:attrNameLst>
                                          <p:attrName>style.rotation</p:attrName>
                                        </p:attrNameLst>
                                      </p:cBhvr>
                                      <p:tavLst>
                                        <p:tav tm="0">
                                          <p:val>
                                            <p:fltVal val="0"/>
                                          </p:val>
                                        </p:tav>
                                        <p:tav tm="100000">
                                          <p:val>
                                            <p:fltVal val="360"/>
                                          </p:val>
                                        </p:tav>
                                      </p:tavLst>
                                    </p:anim>
                                    <p:animEffect transition="out" filter="fade">
                                      <p:cBhvr>
                                        <p:cTn id="118" dur="500"/>
                                        <p:tgtEl>
                                          <p:spTgt spid="19478"/>
                                        </p:tgtEl>
                                      </p:cBhvr>
                                    </p:animEffect>
                                    <p:set>
                                      <p:cBhvr>
                                        <p:cTn id="119" dur="1" fill="hold">
                                          <p:stCondLst>
                                            <p:cond delay="499"/>
                                          </p:stCondLst>
                                        </p:cTn>
                                        <p:tgtEl>
                                          <p:spTgt spid="19478"/>
                                        </p:tgtEl>
                                        <p:attrNameLst>
                                          <p:attrName>style.visibility</p:attrName>
                                        </p:attrNameLst>
                                      </p:cBhvr>
                                      <p:to>
                                        <p:strVal val="hidden"/>
                                      </p:to>
                                    </p:set>
                                  </p:childTnLst>
                                </p:cTn>
                              </p:par>
                              <p:par>
                                <p:cTn id="120" presetID="49" presetClass="exit" presetSubtype="0" accel="100000" fill="hold" grpId="1" nodeType="withEffect">
                                  <p:stCondLst>
                                    <p:cond delay="0"/>
                                  </p:stCondLst>
                                  <p:childTnLst>
                                    <p:anim calcmode="lin" valueType="num">
                                      <p:cBhvr>
                                        <p:cTn id="121" dur="500"/>
                                        <p:tgtEl>
                                          <p:spTgt spid="19479"/>
                                        </p:tgtEl>
                                        <p:attrNameLst>
                                          <p:attrName>ppt_w</p:attrName>
                                        </p:attrNameLst>
                                      </p:cBhvr>
                                      <p:tavLst>
                                        <p:tav tm="0">
                                          <p:val>
                                            <p:strVal val="ppt_w"/>
                                          </p:val>
                                        </p:tav>
                                        <p:tav tm="100000">
                                          <p:val>
                                            <p:fltVal val="0"/>
                                          </p:val>
                                        </p:tav>
                                      </p:tavLst>
                                    </p:anim>
                                    <p:anim calcmode="lin" valueType="num">
                                      <p:cBhvr>
                                        <p:cTn id="122" dur="500"/>
                                        <p:tgtEl>
                                          <p:spTgt spid="19479"/>
                                        </p:tgtEl>
                                        <p:attrNameLst>
                                          <p:attrName>ppt_h</p:attrName>
                                        </p:attrNameLst>
                                      </p:cBhvr>
                                      <p:tavLst>
                                        <p:tav tm="0">
                                          <p:val>
                                            <p:strVal val="ppt_h"/>
                                          </p:val>
                                        </p:tav>
                                        <p:tav tm="100000">
                                          <p:val>
                                            <p:fltVal val="0"/>
                                          </p:val>
                                        </p:tav>
                                      </p:tavLst>
                                    </p:anim>
                                    <p:anim calcmode="lin" valueType="num">
                                      <p:cBhvr>
                                        <p:cTn id="123" dur="500"/>
                                        <p:tgtEl>
                                          <p:spTgt spid="19479"/>
                                        </p:tgtEl>
                                        <p:attrNameLst>
                                          <p:attrName>style.rotation</p:attrName>
                                        </p:attrNameLst>
                                      </p:cBhvr>
                                      <p:tavLst>
                                        <p:tav tm="0">
                                          <p:val>
                                            <p:fltVal val="0"/>
                                          </p:val>
                                        </p:tav>
                                        <p:tav tm="100000">
                                          <p:val>
                                            <p:fltVal val="360"/>
                                          </p:val>
                                        </p:tav>
                                      </p:tavLst>
                                    </p:anim>
                                    <p:animEffect transition="out" filter="fade">
                                      <p:cBhvr>
                                        <p:cTn id="124" dur="500"/>
                                        <p:tgtEl>
                                          <p:spTgt spid="19479"/>
                                        </p:tgtEl>
                                      </p:cBhvr>
                                    </p:animEffect>
                                    <p:set>
                                      <p:cBhvr>
                                        <p:cTn id="125" dur="1" fill="hold">
                                          <p:stCondLst>
                                            <p:cond delay="499"/>
                                          </p:stCondLst>
                                        </p:cTn>
                                        <p:tgtEl>
                                          <p:spTgt spid="19479"/>
                                        </p:tgtEl>
                                        <p:attrNameLst>
                                          <p:attrName>style.visibility</p:attrName>
                                        </p:attrNameLst>
                                      </p:cBhvr>
                                      <p:to>
                                        <p:strVal val="hidden"/>
                                      </p:to>
                                    </p:set>
                                  </p:childTnLst>
                                </p:cTn>
                              </p:par>
                              <p:par>
                                <p:cTn id="126" presetID="49" presetClass="exit" presetSubtype="0" accel="100000" fill="hold" grpId="1" nodeType="withEffect">
                                  <p:stCondLst>
                                    <p:cond delay="0"/>
                                  </p:stCondLst>
                                  <p:childTnLst>
                                    <p:anim calcmode="lin" valueType="num">
                                      <p:cBhvr>
                                        <p:cTn id="127" dur="500"/>
                                        <p:tgtEl>
                                          <p:spTgt spid="19480"/>
                                        </p:tgtEl>
                                        <p:attrNameLst>
                                          <p:attrName>ppt_w</p:attrName>
                                        </p:attrNameLst>
                                      </p:cBhvr>
                                      <p:tavLst>
                                        <p:tav tm="0">
                                          <p:val>
                                            <p:strVal val="ppt_w"/>
                                          </p:val>
                                        </p:tav>
                                        <p:tav tm="100000">
                                          <p:val>
                                            <p:fltVal val="0"/>
                                          </p:val>
                                        </p:tav>
                                      </p:tavLst>
                                    </p:anim>
                                    <p:anim calcmode="lin" valueType="num">
                                      <p:cBhvr>
                                        <p:cTn id="128" dur="500"/>
                                        <p:tgtEl>
                                          <p:spTgt spid="19480"/>
                                        </p:tgtEl>
                                        <p:attrNameLst>
                                          <p:attrName>ppt_h</p:attrName>
                                        </p:attrNameLst>
                                      </p:cBhvr>
                                      <p:tavLst>
                                        <p:tav tm="0">
                                          <p:val>
                                            <p:strVal val="ppt_h"/>
                                          </p:val>
                                        </p:tav>
                                        <p:tav tm="100000">
                                          <p:val>
                                            <p:fltVal val="0"/>
                                          </p:val>
                                        </p:tav>
                                      </p:tavLst>
                                    </p:anim>
                                    <p:anim calcmode="lin" valueType="num">
                                      <p:cBhvr>
                                        <p:cTn id="129" dur="500"/>
                                        <p:tgtEl>
                                          <p:spTgt spid="19480"/>
                                        </p:tgtEl>
                                        <p:attrNameLst>
                                          <p:attrName>style.rotation</p:attrName>
                                        </p:attrNameLst>
                                      </p:cBhvr>
                                      <p:tavLst>
                                        <p:tav tm="0">
                                          <p:val>
                                            <p:fltVal val="0"/>
                                          </p:val>
                                        </p:tav>
                                        <p:tav tm="100000">
                                          <p:val>
                                            <p:fltVal val="360"/>
                                          </p:val>
                                        </p:tav>
                                      </p:tavLst>
                                    </p:anim>
                                    <p:animEffect transition="out" filter="fade">
                                      <p:cBhvr>
                                        <p:cTn id="130" dur="500"/>
                                        <p:tgtEl>
                                          <p:spTgt spid="19480"/>
                                        </p:tgtEl>
                                      </p:cBhvr>
                                    </p:animEffect>
                                    <p:set>
                                      <p:cBhvr>
                                        <p:cTn id="131" dur="1" fill="hold">
                                          <p:stCondLst>
                                            <p:cond delay="499"/>
                                          </p:stCondLst>
                                        </p:cTn>
                                        <p:tgtEl>
                                          <p:spTgt spid="19480"/>
                                        </p:tgtEl>
                                        <p:attrNameLst>
                                          <p:attrName>style.visibility</p:attrName>
                                        </p:attrNameLst>
                                      </p:cBhvr>
                                      <p:to>
                                        <p:strVal val="hidden"/>
                                      </p:to>
                                    </p:set>
                                  </p:childTnLst>
                                </p:cTn>
                              </p:par>
                              <p:par>
                                <p:cTn id="132" presetID="49" presetClass="exit" presetSubtype="0" accel="100000" fill="hold" grpId="1" nodeType="withEffect">
                                  <p:stCondLst>
                                    <p:cond delay="0"/>
                                  </p:stCondLst>
                                  <p:childTnLst>
                                    <p:anim calcmode="lin" valueType="num">
                                      <p:cBhvr>
                                        <p:cTn id="133" dur="500"/>
                                        <p:tgtEl>
                                          <p:spTgt spid="19481"/>
                                        </p:tgtEl>
                                        <p:attrNameLst>
                                          <p:attrName>ppt_w</p:attrName>
                                        </p:attrNameLst>
                                      </p:cBhvr>
                                      <p:tavLst>
                                        <p:tav tm="0">
                                          <p:val>
                                            <p:strVal val="ppt_w"/>
                                          </p:val>
                                        </p:tav>
                                        <p:tav tm="100000">
                                          <p:val>
                                            <p:fltVal val="0"/>
                                          </p:val>
                                        </p:tav>
                                      </p:tavLst>
                                    </p:anim>
                                    <p:anim calcmode="lin" valueType="num">
                                      <p:cBhvr>
                                        <p:cTn id="134" dur="500"/>
                                        <p:tgtEl>
                                          <p:spTgt spid="19481"/>
                                        </p:tgtEl>
                                        <p:attrNameLst>
                                          <p:attrName>ppt_h</p:attrName>
                                        </p:attrNameLst>
                                      </p:cBhvr>
                                      <p:tavLst>
                                        <p:tav tm="0">
                                          <p:val>
                                            <p:strVal val="ppt_h"/>
                                          </p:val>
                                        </p:tav>
                                        <p:tav tm="100000">
                                          <p:val>
                                            <p:fltVal val="0"/>
                                          </p:val>
                                        </p:tav>
                                      </p:tavLst>
                                    </p:anim>
                                    <p:anim calcmode="lin" valueType="num">
                                      <p:cBhvr>
                                        <p:cTn id="135" dur="500"/>
                                        <p:tgtEl>
                                          <p:spTgt spid="19481"/>
                                        </p:tgtEl>
                                        <p:attrNameLst>
                                          <p:attrName>style.rotation</p:attrName>
                                        </p:attrNameLst>
                                      </p:cBhvr>
                                      <p:tavLst>
                                        <p:tav tm="0">
                                          <p:val>
                                            <p:fltVal val="0"/>
                                          </p:val>
                                        </p:tav>
                                        <p:tav tm="100000">
                                          <p:val>
                                            <p:fltVal val="360"/>
                                          </p:val>
                                        </p:tav>
                                      </p:tavLst>
                                    </p:anim>
                                    <p:animEffect transition="out" filter="fade">
                                      <p:cBhvr>
                                        <p:cTn id="136" dur="500"/>
                                        <p:tgtEl>
                                          <p:spTgt spid="19481"/>
                                        </p:tgtEl>
                                      </p:cBhvr>
                                    </p:animEffect>
                                    <p:set>
                                      <p:cBhvr>
                                        <p:cTn id="137" dur="1" fill="hold">
                                          <p:stCondLst>
                                            <p:cond delay="499"/>
                                          </p:stCondLst>
                                        </p:cTn>
                                        <p:tgtEl>
                                          <p:spTgt spid="19481"/>
                                        </p:tgtEl>
                                        <p:attrNameLst>
                                          <p:attrName>style.visibility</p:attrName>
                                        </p:attrNameLst>
                                      </p:cBhvr>
                                      <p:to>
                                        <p:strVal val="hidden"/>
                                      </p:to>
                                    </p:set>
                                  </p:childTnLst>
                                </p:cTn>
                              </p:par>
                              <p:par>
                                <p:cTn id="138" presetID="49" presetClass="exit" presetSubtype="0" accel="100000" fill="hold" grpId="1" nodeType="withEffect">
                                  <p:stCondLst>
                                    <p:cond delay="0"/>
                                  </p:stCondLst>
                                  <p:childTnLst>
                                    <p:anim calcmode="lin" valueType="num">
                                      <p:cBhvr>
                                        <p:cTn id="139" dur="500"/>
                                        <p:tgtEl>
                                          <p:spTgt spid="19482"/>
                                        </p:tgtEl>
                                        <p:attrNameLst>
                                          <p:attrName>ppt_w</p:attrName>
                                        </p:attrNameLst>
                                      </p:cBhvr>
                                      <p:tavLst>
                                        <p:tav tm="0">
                                          <p:val>
                                            <p:strVal val="ppt_w"/>
                                          </p:val>
                                        </p:tav>
                                        <p:tav tm="100000">
                                          <p:val>
                                            <p:fltVal val="0"/>
                                          </p:val>
                                        </p:tav>
                                      </p:tavLst>
                                    </p:anim>
                                    <p:anim calcmode="lin" valueType="num">
                                      <p:cBhvr>
                                        <p:cTn id="140" dur="500"/>
                                        <p:tgtEl>
                                          <p:spTgt spid="19482"/>
                                        </p:tgtEl>
                                        <p:attrNameLst>
                                          <p:attrName>ppt_h</p:attrName>
                                        </p:attrNameLst>
                                      </p:cBhvr>
                                      <p:tavLst>
                                        <p:tav tm="0">
                                          <p:val>
                                            <p:strVal val="ppt_h"/>
                                          </p:val>
                                        </p:tav>
                                        <p:tav tm="100000">
                                          <p:val>
                                            <p:fltVal val="0"/>
                                          </p:val>
                                        </p:tav>
                                      </p:tavLst>
                                    </p:anim>
                                    <p:anim calcmode="lin" valueType="num">
                                      <p:cBhvr>
                                        <p:cTn id="141" dur="500"/>
                                        <p:tgtEl>
                                          <p:spTgt spid="19482"/>
                                        </p:tgtEl>
                                        <p:attrNameLst>
                                          <p:attrName>style.rotation</p:attrName>
                                        </p:attrNameLst>
                                      </p:cBhvr>
                                      <p:tavLst>
                                        <p:tav tm="0">
                                          <p:val>
                                            <p:fltVal val="0"/>
                                          </p:val>
                                        </p:tav>
                                        <p:tav tm="100000">
                                          <p:val>
                                            <p:fltVal val="360"/>
                                          </p:val>
                                        </p:tav>
                                      </p:tavLst>
                                    </p:anim>
                                    <p:animEffect transition="out" filter="fade">
                                      <p:cBhvr>
                                        <p:cTn id="142" dur="500"/>
                                        <p:tgtEl>
                                          <p:spTgt spid="19482"/>
                                        </p:tgtEl>
                                      </p:cBhvr>
                                    </p:animEffect>
                                    <p:set>
                                      <p:cBhvr>
                                        <p:cTn id="143" dur="1" fill="hold">
                                          <p:stCondLst>
                                            <p:cond delay="499"/>
                                          </p:stCondLst>
                                        </p:cTn>
                                        <p:tgtEl>
                                          <p:spTgt spid="19482"/>
                                        </p:tgtEl>
                                        <p:attrNameLst>
                                          <p:attrName>style.visibility</p:attrName>
                                        </p:attrNameLst>
                                      </p:cBhvr>
                                      <p:to>
                                        <p:strVal val="hidden"/>
                                      </p:to>
                                    </p:set>
                                  </p:childTnLst>
                                </p:cTn>
                              </p:par>
                              <p:par>
                                <p:cTn id="144" presetID="49" presetClass="exit" presetSubtype="0" accel="100000" fill="hold" grpId="1" nodeType="withEffect">
                                  <p:stCondLst>
                                    <p:cond delay="0"/>
                                  </p:stCondLst>
                                  <p:childTnLst>
                                    <p:anim calcmode="lin" valueType="num">
                                      <p:cBhvr>
                                        <p:cTn id="145" dur="500"/>
                                        <p:tgtEl>
                                          <p:spTgt spid="19483"/>
                                        </p:tgtEl>
                                        <p:attrNameLst>
                                          <p:attrName>ppt_w</p:attrName>
                                        </p:attrNameLst>
                                      </p:cBhvr>
                                      <p:tavLst>
                                        <p:tav tm="0">
                                          <p:val>
                                            <p:strVal val="ppt_w"/>
                                          </p:val>
                                        </p:tav>
                                        <p:tav tm="100000">
                                          <p:val>
                                            <p:fltVal val="0"/>
                                          </p:val>
                                        </p:tav>
                                      </p:tavLst>
                                    </p:anim>
                                    <p:anim calcmode="lin" valueType="num">
                                      <p:cBhvr>
                                        <p:cTn id="146" dur="500"/>
                                        <p:tgtEl>
                                          <p:spTgt spid="19483"/>
                                        </p:tgtEl>
                                        <p:attrNameLst>
                                          <p:attrName>ppt_h</p:attrName>
                                        </p:attrNameLst>
                                      </p:cBhvr>
                                      <p:tavLst>
                                        <p:tav tm="0">
                                          <p:val>
                                            <p:strVal val="ppt_h"/>
                                          </p:val>
                                        </p:tav>
                                        <p:tav tm="100000">
                                          <p:val>
                                            <p:fltVal val="0"/>
                                          </p:val>
                                        </p:tav>
                                      </p:tavLst>
                                    </p:anim>
                                    <p:anim calcmode="lin" valueType="num">
                                      <p:cBhvr>
                                        <p:cTn id="147" dur="500"/>
                                        <p:tgtEl>
                                          <p:spTgt spid="19483"/>
                                        </p:tgtEl>
                                        <p:attrNameLst>
                                          <p:attrName>style.rotation</p:attrName>
                                        </p:attrNameLst>
                                      </p:cBhvr>
                                      <p:tavLst>
                                        <p:tav tm="0">
                                          <p:val>
                                            <p:fltVal val="0"/>
                                          </p:val>
                                        </p:tav>
                                        <p:tav tm="100000">
                                          <p:val>
                                            <p:fltVal val="360"/>
                                          </p:val>
                                        </p:tav>
                                      </p:tavLst>
                                    </p:anim>
                                    <p:animEffect transition="out" filter="fade">
                                      <p:cBhvr>
                                        <p:cTn id="148" dur="500"/>
                                        <p:tgtEl>
                                          <p:spTgt spid="19483"/>
                                        </p:tgtEl>
                                      </p:cBhvr>
                                    </p:animEffect>
                                    <p:set>
                                      <p:cBhvr>
                                        <p:cTn id="149" dur="1" fill="hold">
                                          <p:stCondLst>
                                            <p:cond delay="499"/>
                                          </p:stCondLst>
                                        </p:cTn>
                                        <p:tgtEl>
                                          <p:spTgt spid="19483"/>
                                        </p:tgtEl>
                                        <p:attrNameLst>
                                          <p:attrName>style.visibility</p:attrName>
                                        </p:attrNameLst>
                                      </p:cBhvr>
                                      <p:to>
                                        <p:strVal val="hidden"/>
                                      </p:to>
                                    </p:set>
                                  </p:childTnLst>
                                </p:cTn>
                              </p:par>
                            </p:childTnLst>
                          </p:cTn>
                        </p:par>
                        <p:par>
                          <p:cTn id="150" fill="hold">
                            <p:stCondLst>
                              <p:cond delay="500"/>
                            </p:stCondLst>
                            <p:childTnLst>
                              <p:par>
                                <p:cTn id="151" presetID="1" presetClass="entr" presetSubtype="0" fill="hold" grpId="0" nodeType="afterEffect">
                                  <p:stCondLst>
                                    <p:cond delay="0"/>
                                  </p:stCondLst>
                                  <p:childTnLst>
                                    <p:set>
                                      <p:cBhvr>
                                        <p:cTn id="152" dur="1" fill="hold">
                                          <p:stCondLst>
                                            <p:cond delay="0"/>
                                          </p:stCondLst>
                                        </p:cTn>
                                        <p:tgtEl>
                                          <p:spTgt spid="19466"/>
                                        </p:tgtEl>
                                        <p:attrNameLst>
                                          <p:attrName>style.visibility</p:attrName>
                                        </p:attrNameLst>
                                      </p:cBhvr>
                                      <p:to>
                                        <p:strVal val="visible"/>
                                      </p:to>
                                    </p:set>
                                  </p:childTnLst>
                                  <p:subTnLst>
                                    <p:audio>
                                      <p:cMediaNode vol="100000">
                                        <p:cTn display="0" masterRel="sameClick">
                                          <p:stCondLst>
                                            <p:cond evt="begin" delay="0">
                                              <p:tn val="151"/>
                                            </p:cond>
                                          </p:stCondLst>
                                          <p:endCondLst>
                                            <p:cond evt="onStopAudio" delay="0">
                                              <p:tgtEl>
                                                <p:sldTgt/>
                                              </p:tgtEl>
                                            </p:cond>
                                          </p:endCondLst>
                                        </p:cTn>
                                        <p:tgtEl>
                                          <p:sndTgt r:embed="rId7" name="hammer.wav" builtIn="1"/>
                                        </p:tgtEl>
                                      </p:cMediaNode>
                                    </p:audio>
                                  </p:subTnLst>
                                </p:cTn>
                              </p:par>
                            </p:childTnLst>
                          </p:cTn>
                        </p:par>
                        <p:par>
                          <p:cTn id="153" fill="hold">
                            <p:stCondLst>
                              <p:cond delay="500"/>
                            </p:stCondLst>
                            <p:childTnLst>
                              <p:par>
                                <p:cTn id="154" presetID="51" presetClass="entr" presetSubtype="0" repeatCount="3000" fill="hold" grpId="0" nodeType="afterEffect">
                                  <p:stCondLst>
                                    <p:cond delay="0"/>
                                  </p:stCondLst>
                                  <p:childTnLst>
                                    <p:set>
                                      <p:cBhvr>
                                        <p:cTn id="155" dur="1" fill="hold">
                                          <p:stCondLst>
                                            <p:cond delay="0"/>
                                          </p:stCondLst>
                                        </p:cTn>
                                        <p:tgtEl>
                                          <p:spTgt spid="19467"/>
                                        </p:tgtEl>
                                        <p:attrNameLst>
                                          <p:attrName>style.visibility</p:attrName>
                                        </p:attrNameLst>
                                      </p:cBhvr>
                                      <p:to>
                                        <p:strVal val="visible"/>
                                      </p:to>
                                    </p:set>
                                    <p:animEffect transition="in" filter="fade">
                                      <p:cBhvr>
                                        <p:cTn id="156" dur="192" decel="100000"/>
                                        <p:tgtEl>
                                          <p:spTgt spid="19467"/>
                                        </p:tgtEl>
                                      </p:cBhvr>
                                    </p:animEffect>
                                    <p:animScale>
                                      <p:cBhvr>
                                        <p:cTn id="157" dur="192" decel="100000"/>
                                        <p:tgtEl>
                                          <p:spTgt spid="19467"/>
                                        </p:tgtEl>
                                      </p:cBhvr>
                                      <p:from x="10000" y="10000"/>
                                      <p:to x="200000" y="450000"/>
                                    </p:animScale>
                                    <p:animScale>
                                      <p:cBhvr>
                                        <p:cTn id="158" dur="308" accel="100000" fill="hold">
                                          <p:stCondLst>
                                            <p:cond delay="192"/>
                                          </p:stCondLst>
                                        </p:cTn>
                                        <p:tgtEl>
                                          <p:spTgt spid="19467"/>
                                        </p:tgtEl>
                                      </p:cBhvr>
                                      <p:from x="200000" y="450000"/>
                                      <p:to x="100000" y="100000"/>
                                    </p:animScale>
                                    <p:set>
                                      <p:cBhvr>
                                        <p:cTn id="159" dur="192" fill="hold"/>
                                        <p:tgtEl>
                                          <p:spTgt spid="19467"/>
                                        </p:tgtEl>
                                        <p:attrNameLst>
                                          <p:attrName>ppt_x</p:attrName>
                                        </p:attrNameLst>
                                      </p:cBhvr>
                                      <p:to>
                                        <p:strVal val="(0.5)"/>
                                      </p:to>
                                    </p:set>
                                    <p:anim from="(0.5)" to="(#ppt_x)" calcmode="lin" valueType="num">
                                      <p:cBhvr>
                                        <p:cTn id="160" dur="308" accel="100000" fill="hold">
                                          <p:stCondLst>
                                            <p:cond delay="192"/>
                                          </p:stCondLst>
                                        </p:cTn>
                                        <p:tgtEl>
                                          <p:spTgt spid="19467"/>
                                        </p:tgtEl>
                                        <p:attrNameLst>
                                          <p:attrName>ppt_x</p:attrName>
                                        </p:attrNameLst>
                                      </p:cBhvr>
                                    </p:anim>
                                    <p:set>
                                      <p:cBhvr>
                                        <p:cTn id="161" dur="192" fill="hold"/>
                                        <p:tgtEl>
                                          <p:spTgt spid="19467"/>
                                        </p:tgtEl>
                                        <p:attrNameLst>
                                          <p:attrName>ppt_y</p:attrName>
                                        </p:attrNameLst>
                                      </p:cBhvr>
                                      <p:to>
                                        <p:strVal val="(#ppt_y+0.4)"/>
                                      </p:to>
                                    </p:set>
                                    <p:anim from="(#ppt_y+0.4)" to="(#ppt_y)" calcmode="lin" valueType="num">
                                      <p:cBhvr>
                                        <p:cTn id="162" dur="308" accel="100000" fill="hold">
                                          <p:stCondLst>
                                            <p:cond delay="192"/>
                                          </p:stCondLst>
                                        </p:cTn>
                                        <p:tgtEl>
                                          <p:spTgt spid="19467"/>
                                        </p:tgtEl>
                                        <p:attrNameLst>
                                          <p:attrName>ppt_y</p:attrName>
                                        </p:attrNameLst>
                                      </p:cBhvr>
                                    </p:anim>
                                  </p:childTnLst>
                                  <p:subTnLst>
                                    <p:audio>
                                      <p:cMediaNode vol="100000">
                                        <p:cTn display="0" masterRel="sameClick">
                                          <p:stCondLst>
                                            <p:cond evt="begin" delay="0">
                                              <p:tn val="154"/>
                                            </p:cond>
                                          </p:stCondLst>
                                          <p:endCondLst>
                                            <p:cond evt="onStopAudio" delay="0">
                                              <p:tgtEl>
                                                <p:sldTgt/>
                                              </p:tgtEl>
                                            </p:cond>
                                          </p:endCondLst>
                                        </p:cTn>
                                        <p:tgtEl>
                                          <p:sndTgt r:embed="rId8" name="applause.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3" grpId="0" animBg="1"/>
      <p:bldP spid="19463" grpId="1" animBg="1"/>
      <p:bldP spid="19464" grpId="0" animBg="1"/>
      <p:bldP spid="19465" grpId="0" animBg="1"/>
      <p:bldP spid="19466" grpId="0" animBg="1"/>
      <p:bldP spid="19467" grpId="0" animBg="1"/>
      <p:bldP spid="19468" grpId="0" animBg="1"/>
      <p:bldP spid="19469" grpId="0" animBg="1"/>
      <p:bldP spid="19470" grpId="0" animBg="1"/>
      <p:bldP spid="19471" grpId="0" animBg="1"/>
      <p:bldP spid="19472" grpId="0" animBg="1"/>
      <p:bldP spid="19472" grpId="1" animBg="1"/>
      <p:bldP spid="19473" grpId="0" animBg="1"/>
      <p:bldP spid="19473" grpId="1" animBg="1"/>
      <p:bldP spid="19474" grpId="0" animBg="1"/>
      <p:bldP spid="19474" grpId="1" animBg="1"/>
      <p:bldP spid="19475" grpId="0" animBg="1"/>
      <p:bldP spid="19475" grpId="1" animBg="1"/>
      <p:bldP spid="19476" grpId="0" animBg="1"/>
      <p:bldP spid="19476" grpId="1" animBg="1"/>
      <p:bldP spid="19477" grpId="0" animBg="1"/>
      <p:bldP spid="19477" grpId="1" animBg="1"/>
      <p:bldP spid="19478" grpId="0" animBg="1"/>
      <p:bldP spid="19478" grpId="1" animBg="1"/>
      <p:bldP spid="19479" grpId="0" animBg="1"/>
      <p:bldP spid="19479" grpId="1" animBg="1"/>
      <p:bldP spid="19480" grpId="0" animBg="1"/>
      <p:bldP spid="19480" grpId="1" animBg="1"/>
      <p:bldP spid="19481" grpId="0" animBg="1"/>
      <p:bldP spid="19481" grpId="1" animBg="1"/>
      <p:bldP spid="19482" grpId="0" animBg="1"/>
      <p:bldP spid="19482" grpId="1" animBg="1"/>
      <p:bldP spid="19483" grpId="0" animBg="1"/>
      <p:bldP spid="19483" grpId="1" animBg="1"/>
      <p:bldP spid="1948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3" name="WordArt 7"/>
          <p:cNvSpPr>
            <a:spLocks noChangeArrowheads="1" noChangeShapeType="1" noTextEdit="1"/>
          </p:cNvSpPr>
          <p:nvPr/>
        </p:nvSpPr>
        <p:spPr bwMode="auto">
          <a:xfrm>
            <a:off x="3886200" y="1295400"/>
            <a:ext cx="1631950" cy="301625"/>
          </a:xfrm>
          <a:prstGeom prst="rect">
            <a:avLst/>
          </a:prstGeom>
        </p:spPr>
        <p:txBody>
          <a:bodyPr spcFirstLastPara="1" wrap="none" fromWordArt="1">
            <a:prstTxWarp prst="textArchUp">
              <a:avLst>
                <a:gd name="adj" fmla="val 10757742"/>
              </a:avLst>
            </a:prstTxWarp>
          </a:bodyPr>
          <a:lstStyle/>
          <a:p>
            <a:pPr algn="ctr"/>
            <a:r>
              <a:rPr lang="en-US" sz="3200" kern="10">
                <a:ln w="9525">
                  <a:solidFill>
                    <a:srgbClr val="0000FF"/>
                  </a:solidFill>
                  <a:round/>
                  <a:headEnd/>
                  <a:tailEnd/>
                </a:ln>
                <a:solidFill>
                  <a:srgbClr val="FF00FF"/>
                </a:solidFill>
                <a:latin typeface=".VnVogueH"/>
              </a:rPr>
              <a:t>Trß ch¬i</a:t>
            </a:r>
          </a:p>
        </p:txBody>
      </p:sp>
      <p:sp>
        <p:nvSpPr>
          <p:cNvPr id="24584" name="WordArt 8"/>
          <p:cNvSpPr>
            <a:spLocks noChangeArrowheads="1" noChangeShapeType="1" noTextEdit="1"/>
          </p:cNvSpPr>
          <p:nvPr/>
        </p:nvSpPr>
        <p:spPr bwMode="auto">
          <a:xfrm>
            <a:off x="2057400" y="1295400"/>
            <a:ext cx="5143500" cy="1219200"/>
          </a:xfrm>
          <a:prstGeom prst="rect">
            <a:avLst/>
          </a:prstGeom>
        </p:spPr>
        <p:txBody>
          <a:bodyPr wrap="none" fromWordArt="1">
            <a:prstTxWarp prst="textDeflate">
              <a:avLst>
                <a:gd name="adj" fmla="val 35157"/>
              </a:avLst>
            </a:prstTxWarp>
          </a:bodyPr>
          <a:lstStyle/>
          <a:p>
            <a:pPr algn="ctr"/>
            <a:r>
              <a:rPr lang="en-US" sz="3600" kern="10">
                <a:ln w="9525">
                  <a:solidFill>
                    <a:srgbClr val="0000FF"/>
                  </a:solidFill>
                  <a:round/>
                  <a:headEnd/>
                  <a:tailEnd/>
                </a:ln>
                <a:solidFill>
                  <a:srgbClr val="FF0000"/>
                </a:solidFill>
                <a:latin typeface=".VnTifani HeavyH"/>
              </a:rPr>
              <a:t>ai nhanh? ai ®óng?</a:t>
            </a:r>
          </a:p>
        </p:txBody>
      </p:sp>
      <p:sp>
        <p:nvSpPr>
          <p:cNvPr id="24587" name="WordArt 11"/>
          <p:cNvSpPr>
            <a:spLocks noChangeArrowheads="1" noChangeShapeType="1" noTextEdit="1"/>
          </p:cNvSpPr>
          <p:nvPr/>
        </p:nvSpPr>
        <p:spPr bwMode="auto">
          <a:xfrm>
            <a:off x="2238375" y="5481638"/>
            <a:ext cx="4695825" cy="695325"/>
          </a:xfrm>
          <a:prstGeom prst="rect">
            <a:avLst/>
          </a:prstGeom>
        </p:spPr>
        <p:txBody>
          <a:bodyPr wrap="none" fromWordArt="1">
            <a:prstTxWarp prst="textPlain">
              <a:avLst>
                <a:gd name="adj" fmla="val 50000"/>
              </a:avLst>
            </a:prstTxWarp>
          </a:bodyPr>
          <a:lstStyle/>
          <a:p>
            <a:pPr algn="ctr"/>
            <a:r>
              <a:rPr lang="en-US"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VnTifani HeavyH"/>
              </a:rPr>
              <a:t>Chóc mõng c¸c em !</a:t>
            </a:r>
          </a:p>
        </p:txBody>
      </p:sp>
      <p:sp>
        <p:nvSpPr>
          <p:cNvPr id="24588" name="AutoShape 12"/>
          <p:cNvSpPr>
            <a:spLocks noChangeArrowheads="1"/>
          </p:cNvSpPr>
          <p:nvPr/>
        </p:nvSpPr>
        <p:spPr bwMode="auto">
          <a:xfrm>
            <a:off x="533400" y="5334000"/>
            <a:ext cx="990600" cy="1066800"/>
          </a:xfrm>
          <a:prstGeom prst="star16">
            <a:avLst>
              <a:gd name="adj" fmla="val 22116"/>
            </a:avLst>
          </a:prstGeom>
          <a:solidFill>
            <a:srgbClr val="FFFF00"/>
          </a:solidFill>
          <a:ln w="9525">
            <a:solidFill>
              <a:srgbClr val="FF0066"/>
            </a:solidFill>
            <a:miter lim="800000"/>
            <a:headEnd/>
            <a:tailEnd/>
          </a:ln>
          <a:effectLst/>
        </p:spPr>
        <p:txBody>
          <a:bodyPr wrap="none" anchor="ctr"/>
          <a:lstStyle/>
          <a:p>
            <a:endParaRPr lang="en-US"/>
          </a:p>
        </p:txBody>
      </p:sp>
      <p:sp>
        <p:nvSpPr>
          <p:cNvPr id="24589" name="AutoShape 13"/>
          <p:cNvSpPr>
            <a:spLocks noChangeArrowheads="1"/>
          </p:cNvSpPr>
          <p:nvPr/>
        </p:nvSpPr>
        <p:spPr bwMode="auto">
          <a:xfrm>
            <a:off x="1143000" y="6172200"/>
            <a:ext cx="762000" cy="762000"/>
          </a:xfrm>
          <a:prstGeom prst="star8">
            <a:avLst>
              <a:gd name="adj" fmla="val 13333"/>
            </a:avLst>
          </a:prstGeom>
          <a:solidFill>
            <a:srgbClr val="FFFF00"/>
          </a:solidFill>
          <a:ln w="9525">
            <a:solidFill>
              <a:srgbClr val="FF0066"/>
            </a:solidFill>
            <a:miter lim="800000"/>
            <a:headEnd/>
            <a:tailEnd/>
          </a:ln>
          <a:effectLst/>
        </p:spPr>
        <p:txBody>
          <a:bodyPr wrap="none" anchor="ctr"/>
          <a:lstStyle/>
          <a:p>
            <a:endParaRPr lang="en-US"/>
          </a:p>
        </p:txBody>
      </p:sp>
      <p:sp>
        <p:nvSpPr>
          <p:cNvPr id="24590" name="AutoShape 14"/>
          <p:cNvSpPr>
            <a:spLocks noChangeArrowheads="1"/>
          </p:cNvSpPr>
          <p:nvPr/>
        </p:nvSpPr>
        <p:spPr bwMode="auto">
          <a:xfrm>
            <a:off x="7467600" y="5334000"/>
            <a:ext cx="990600" cy="1066800"/>
          </a:xfrm>
          <a:prstGeom prst="star16">
            <a:avLst>
              <a:gd name="adj" fmla="val 22116"/>
            </a:avLst>
          </a:prstGeom>
          <a:solidFill>
            <a:srgbClr val="FFFF00"/>
          </a:solidFill>
          <a:ln w="9525">
            <a:solidFill>
              <a:srgbClr val="FF0066"/>
            </a:solidFill>
            <a:miter lim="800000"/>
            <a:headEnd/>
            <a:tailEnd/>
          </a:ln>
          <a:effectLst/>
        </p:spPr>
        <p:txBody>
          <a:bodyPr wrap="none" anchor="ctr"/>
          <a:lstStyle/>
          <a:p>
            <a:endParaRPr lang="en-US"/>
          </a:p>
        </p:txBody>
      </p:sp>
      <p:sp>
        <p:nvSpPr>
          <p:cNvPr id="24591" name="AutoShape 15"/>
          <p:cNvSpPr>
            <a:spLocks noChangeArrowheads="1"/>
          </p:cNvSpPr>
          <p:nvPr/>
        </p:nvSpPr>
        <p:spPr bwMode="auto">
          <a:xfrm>
            <a:off x="6934200" y="6172200"/>
            <a:ext cx="762000" cy="762000"/>
          </a:xfrm>
          <a:prstGeom prst="star8">
            <a:avLst>
              <a:gd name="adj" fmla="val 13333"/>
            </a:avLst>
          </a:prstGeom>
          <a:solidFill>
            <a:srgbClr val="FFFF00"/>
          </a:solidFill>
          <a:ln w="9525">
            <a:solidFill>
              <a:srgbClr val="FF0066"/>
            </a:solidFill>
            <a:miter lim="800000"/>
            <a:headEnd/>
            <a:tailEnd/>
          </a:ln>
          <a:effectLst/>
        </p:spPr>
        <p:txBody>
          <a:bodyPr wrap="none" anchor="ctr"/>
          <a:lstStyle/>
          <a:p>
            <a:endParaRPr lang="en-US"/>
          </a:p>
        </p:txBody>
      </p:sp>
      <p:sp>
        <p:nvSpPr>
          <p:cNvPr id="24592" name="Rectangle 16"/>
          <p:cNvSpPr>
            <a:spLocks noChangeArrowheads="1"/>
          </p:cNvSpPr>
          <p:nvPr/>
        </p:nvSpPr>
        <p:spPr bwMode="auto">
          <a:xfrm>
            <a:off x="7377113" y="2452688"/>
            <a:ext cx="1138237" cy="822325"/>
          </a:xfrm>
          <a:prstGeom prst="rect">
            <a:avLst/>
          </a:prstGeom>
          <a:solidFill>
            <a:srgbClr val="FFFF00"/>
          </a:solidFill>
          <a:ln w="57150" cmpd="thinThick">
            <a:solidFill>
              <a:srgbClr val="FF0066"/>
            </a:solidFill>
            <a:miter lim="800000"/>
            <a:headEnd/>
            <a:tailEnd/>
          </a:ln>
          <a:effectLst/>
        </p:spPr>
        <p:txBody>
          <a:bodyPr wrap="none" anchor="ctr"/>
          <a:lstStyle/>
          <a:p>
            <a:endParaRPr lang="en-US"/>
          </a:p>
        </p:txBody>
      </p:sp>
      <p:sp>
        <p:nvSpPr>
          <p:cNvPr id="24593" name="Oval 17"/>
          <p:cNvSpPr>
            <a:spLocks noChangeArrowheads="1"/>
          </p:cNvSpPr>
          <p:nvPr/>
        </p:nvSpPr>
        <p:spPr bwMode="auto">
          <a:xfrm>
            <a:off x="7612063" y="2528888"/>
            <a:ext cx="669925" cy="669925"/>
          </a:xfrm>
          <a:prstGeom prst="ellipse">
            <a:avLst/>
          </a:prstGeom>
          <a:solidFill>
            <a:srgbClr val="0000CC"/>
          </a:solidFill>
          <a:ln w="9525">
            <a:solidFill>
              <a:schemeClr val="tx1"/>
            </a:solidFill>
            <a:round/>
            <a:headEnd/>
            <a:tailEnd/>
          </a:ln>
          <a:effectLst/>
        </p:spPr>
        <p:txBody>
          <a:bodyPr wrap="none" anchor="ctr"/>
          <a:lstStyle/>
          <a:p>
            <a:pPr algn="ctr" eaLnBrk="0" hangingPunct="0"/>
            <a:r>
              <a:rPr lang="en-US" sz="4800" b="1">
                <a:solidFill>
                  <a:srgbClr val="FFFF00"/>
                </a:solidFill>
                <a:latin typeface=".VnTime" pitchFamily="34" charset="0"/>
              </a:rPr>
              <a:t>10</a:t>
            </a:r>
          </a:p>
        </p:txBody>
      </p:sp>
      <p:sp>
        <p:nvSpPr>
          <p:cNvPr id="24594" name="Oval 18"/>
          <p:cNvSpPr>
            <a:spLocks noChangeArrowheads="1"/>
          </p:cNvSpPr>
          <p:nvPr/>
        </p:nvSpPr>
        <p:spPr bwMode="auto">
          <a:xfrm>
            <a:off x="7612063" y="2528888"/>
            <a:ext cx="669925" cy="669925"/>
          </a:xfrm>
          <a:prstGeom prst="ellipse">
            <a:avLst/>
          </a:prstGeom>
          <a:solidFill>
            <a:srgbClr val="0000CC"/>
          </a:solidFill>
          <a:ln w="9525">
            <a:solidFill>
              <a:schemeClr val="tx1"/>
            </a:solidFill>
            <a:round/>
            <a:headEnd/>
            <a:tailEnd/>
          </a:ln>
          <a:effectLst/>
        </p:spPr>
        <p:txBody>
          <a:bodyPr wrap="none" anchor="ctr"/>
          <a:lstStyle/>
          <a:p>
            <a:pPr algn="ctr" eaLnBrk="0" hangingPunct="0"/>
            <a:r>
              <a:rPr lang="en-US" sz="4800" b="1">
                <a:solidFill>
                  <a:srgbClr val="FFFF00"/>
                </a:solidFill>
                <a:latin typeface=".VnTime" pitchFamily="34" charset="0"/>
              </a:rPr>
              <a:t>9</a:t>
            </a:r>
          </a:p>
        </p:txBody>
      </p:sp>
      <p:sp>
        <p:nvSpPr>
          <p:cNvPr id="24595" name="Oval 19"/>
          <p:cNvSpPr>
            <a:spLocks noChangeArrowheads="1"/>
          </p:cNvSpPr>
          <p:nvPr/>
        </p:nvSpPr>
        <p:spPr bwMode="auto">
          <a:xfrm>
            <a:off x="7612063" y="2528888"/>
            <a:ext cx="669925" cy="669925"/>
          </a:xfrm>
          <a:prstGeom prst="ellipse">
            <a:avLst/>
          </a:prstGeom>
          <a:solidFill>
            <a:srgbClr val="0000CC"/>
          </a:solidFill>
          <a:ln w="9525">
            <a:solidFill>
              <a:schemeClr val="tx1"/>
            </a:solidFill>
            <a:round/>
            <a:headEnd/>
            <a:tailEnd/>
          </a:ln>
          <a:effectLst/>
        </p:spPr>
        <p:txBody>
          <a:bodyPr wrap="none" anchor="ctr"/>
          <a:lstStyle/>
          <a:p>
            <a:pPr algn="ctr" eaLnBrk="0" hangingPunct="0"/>
            <a:r>
              <a:rPr lang="en-US" sz="4800" b="1">
                <a:solidFill>
                  <a:srgbClr val="FFFF00"/>
                </a:solidFill>
                <a:latin typeface=".VnTime" pitchFamily="34" charset="0"/>
              </a:rPr>
              <a:t>8</a:t>
            </a:r>
          </a:p>
        </p:txBody>
      </p:sp>
      <p:sp>
        <p:nvSpPr>
          <p:cNvPr id="24596" name="Oval 20"/>
          <p:cNvSpPr>
            <a:spLocks noChangeArrowheads="1"/>
          </p:cNvSpPr>
          <p:nvPr/>
        </p:nvSpPr>
        <p:spPr bwMode="auto">
          <a:xfrm>
            <a:off x="7612063" y="2528888"/>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FF00"/>
                </a:solidFill>
                <a:latin typeface=".VnTime" pitchFamily="34" charset="0"/>
              </a:rPr>
              <a:t>7</a:t>
            </a:r>
          </a:p>
        </p:txBody>
      </p:sp>
      <p:sp>
        <p:nvSpPr>
          <p:cNvPr id="24597" name="Oval 21"/>
          <p:cNvSpPr>
            <a:spLocks noChangeArrowheads="1"/>
          </p:cNvSpPr>
          <p:nvPr/>
        </p:nvSpPr>
        <p:spPr bwMode="auto">
          <a:xfrm>
            <a:off x="7610475" y="2528888"/>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FF00"/>
                </a:solidFill>
                <a:latin typeface=".VnTime" pitchFamily="34" charset="0"/>
              </a:rPr>
              <a:t>6</a:t>
            </a:r>
          </a:p>
        </p:txBody>
      </p:sp>
      <p:sp>
        <p:nvSpPr>
          <p:cNvPr id="24598" name="Oval 22"/>
          <p:cNvSpPr>
            <a:spLocks noChangeArrowheads="1"/>
          </p:cNvSpPr>
          <p:nvPr/>
        </p:nvSpPr>
        <p:spPr bwMode="auto">
          <a:xfrm>
            <a:off x="7612063" y="2528888"/>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FF00"/>
                </a:solidFill>
                <a:latin typeface=".VnTime" pitchFamily="34" charset="0"/>
              </a:rPr>
              <a:t>5</a:t>
            </a:r>
          </a:p>
        </p:txBody>
      </p:sp>
      <p:sp>
        <p:nvSpPr>
          <p:cNvPr id="24599" name="Oval 23"/>
          <p:cNvSpPr>
            <a:spLocks noChangeArrowheads="1"/>
          </p:cNvSpPr>
          <p:nvPr/>
        </p:nvSpPr>
        <p:spPr bwMode="auto">
          <a:xfrm>
            <a:off x="7612063" y="2528888"/>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FF00"/>
                </a:solidFill>
                <a:latin typeface=".VnTime" pitchFamily="34" charset="0"/>
              </a:rPr>
              <a:t>4</a:t>
            </a:r>
          </a:p>
        </p:txBody>
      </p:sp>
      <p:sp>
        <p:nvSpPr>
          <p:cNvPr id="24600" name="Oval 24"/>
          <p:cNvSpPr>
            <a:spLocks noChangeArrowheads="1"/>
          </p:cNvSpPr>
          <p:nvPr/>
        </p:nvSpPr>
        <p:spPr bwMode="auto">
          <a:xfrm>
            <a:off x="7634288" y="2528888"/>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FF00"/>
                </a:solidFill>
                <a:latin typeface=".VnTime" pitchFamily="34" charset="0"/>
              </a:rPr>
              <a:t>3</a:t>
            </a:r>
          </a:p>
        </p:txBody>
      </p:sp>
      <p:sp>
        <p:nvSpPr>
          <p:cNvPr id="24601" name="Oval 25"/>
          <p:cNvSpPr>
            <a:spLocks noChangeArrowheads="1"/>
          </p:cNvSpPr>
          <p:nvPr/>
        </p:nvSpPr>
        <p:spPr bwMode="auto">
          <a:xfrm>
            <a:off x="7632700" y="2508250"/>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FF00"/>
                </a:solidFill>
                <a:latin typeface=".VnTime" pitchFamily="34" charset="0"/>
              </a:rPr>
              <a:t>2</a:t>
            </a:r>
          </a:p>
        </p:txBody>
      </p:sp>
      <p:sp>
        <p:nvSpPr>
          <p:cNvPr id="24602" name="Oval 26"/>
          <p:cNvSpPr>
            <a:spLocks noChangeArrowheads="1"/>
          </p:cNvSpPr>
          <p:nvPr/>
        </p:nvSpPr>
        <p:spPr bwMode="auto">
          <a:xfrm>
            <a:off x="7631113" y="2508250"/>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FF00"/>
                </a:solidFill>
                <a:latin typeface=".VnTime" pitchFamily="34" charset="0"/>
              </a:rPr>
              <a:t>1</a:t>
            </a:r>
          </a:p>
        </p:txBody>
      </p:sp>
      <p:sp>
        <p:nvSpPr>
          <p:cNvPr id="24603" name="Oval 27"/>
          <p:cNvSpPr>
            <a:spLocks noChangeArrowheads="1"/>
          </p:cNvSpPr>
          <p:nvPr/>
        </p:nvSpPr>
        <p:spPr bwMode="auto">
          <a:xfrm>
            <a:off x="7613650" y="2527300"/>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0066"/>
                </a:solidFill>
                <a:latin typeface=".VnTime" pitchFamily="34" charset="0"/>
              </a:rPr>
              <a:t>0</a:t>
            </a:r>
          </a:p>
        </p:txBody>
      </p:sp>
      <p:sp>
        <p:nvSpPr>
          <p:cNvPr id="24604" name="Text Box 28"/>
          <p:cNvSpPr txBox="1">
            <a:spLocks noChangeArrowheads="1"/>
          </p:cNvSpPr>
          <p:nvPr/>
        </p:nvSpPr>
        <p:spPr bwMode="auto">
          <a:xfrm>
            <a:off x="3124200" y="2346325"/>
            <a:ext cx="3124200" cy="668338"/>
          </a:xfrm>
          <a:prstGeom prst="rect">
            <a:avLst/>
          </a:prstGeom>
          <a:noFill/>
          <a:ln w="9525">
            <a:noFill/>
            <a:miter lim="800000"/>
            <a:headEnd/>
            <a:tailEnd/>
          </a:ln>
          <a:effectLst/>
        </p:spPr>
        <p:txBody>
          <a:bodyPr>
            <a:spAutoFit/>
          </a:bodyPr>
          <a:lstStyle/>
          <a:p>
            <a:pPr algn="ctr">
              <a:spcBef>
                <a:spcPct val="50000"/>
              </a:spcBef>
            </a:pPr>
            <a:r>
              <a:rPr lang="en-US" sz="1800" b="1">
                <a:solidFill>
                  <a:srgbClr val="0000CC"/>
                </a:solidFill>
              </a:rPr>
              <a:t>ĐIỀN DẤU THÍCH HỢP </a:t>
            </a:r>
          </a:p>
          <a:p>
            <a:pPr algn="ctr">
              <a:spcBef>
                <a:spcPct val="10000"/>
              </a:spcBef>
            </a:pPr>
            <a:r>
              <a:rPr lang="en-US" sz="1800" b="1">
                <a:solidFill>
                  <a:srgbClr val="0000CC"/>
                </a:solidFill>
              </a:rPr>
              <a:t>vào chỗ chấm</a:t>
            </a:r>
          </a:p>
        </p:txBody>
      </p:sp>
      <p:grpSp>
        <p:nvGrpSpPr>
          <p:cNvPr id="24611" name="Group 35"/>
          <p:cNvGrpSpPr>
            <a:grpSpLocks/>
          </p:cNvGrpSpPr>
          <p:nvPr/>
        </p:nvGrpSpPr>
        <p:grpSpPr bwMode="auto">
          <a:xfrm>
            <a:off x="2667000" y="3200400"/>
            <a:ext cx="3733800" cy="1054100"/>
            <a:chOff x="1840" y="2016"/>
            <a:chExt cx="2352" cy="664"/>
          </a:xfrm>
        </p:grpSpPr>
        <p:sp>
          <p:nvSpPr>
            <p:cNvPr id="24605" name="Text Box 29"/>
            <p:cNvSpPr txBox="1">
              <a:spLocks noChangeArrowheads="1"/>
            </p:cNvSpPr>
            <p:nvPr/>
          </p:nvSpPr>
          <p:spPr bwMode="auto">
            <a:xfrm>
              <a:off x="1840" y="2016"/>
              <a:ext cx="2352" cy="664"/>
            </a:xfrm>
            <a:prstGeom prst="rect">
              <a:avLst/>
            </a:prstGeom>
            <a:noFill/>
            <a:ln w="9525">
              <a:noFill/>
              <a:miter lim="800000"/>
              <a:headEnd/>
              <a:tailEnd/>
            </a:ln>
            <a:effectLst/>
          </p:spPr>
          <p:txBody>
            <a:bodyPr>
              <a:spAutoFit/>
            </a:bodyPr>
            <a:lstStyle/>
            <a:p>
              <a:pPr algn="ctr">
                <a:spcBef>
                  <a:spcPct val="50000"/>
                </a:spcBef>
              </a:pPr>
              <a:r>
                <a:rPr lang="en-US" sz="3600" b="1">
                  <a:solidFill>
                    <a:srgbClr val="0000CC"/>
                  </a:solidFill>
                </a:rPr>
                <a:t>abc 900 </a:t>
              </a:r>
              <a:r>
                <a:rPr lang="en-US" sz="3600" b="1">
                  <a:solidFill>
                    <a:srgbClr val="FF00FF"/>
                  </a:solidFill>
                </a:rPr>
                <a:t>…</a:t>
              </a:r>
              <a:r>
                <a:rPr lang="en-US" sz="3600" b="1">
                  <a:solidFill>
                    <a:srgbClr val="0000CC"/>
                  </a:solidFill>
                </a:rPr>
                <a:t> ab c90</a:t>
              </a:r>
            </a:p>
            <a:p>
              <a:pPr algn="ctr">
                <a:spcBef>
                  <a:spcPct val="50000"/>
                </a:spcBef>
              </a:pPr>
              <a:r>
                <a:rPr lang="en-US" sz="1800">
                  <a:solidFill>
                    <a:srgbClr val="0000CC"/>
                  </a:solidFill>
                </a:rPr>
                <a:t>(a &gt; 0)</a:t>
              </a:r>
            </a:p>
          </p:txBody>
        </p:sp>
        <p:sp>
          <p:nvSpPr>
            <p:cNvPr id="24606" name="Line 30"/>
            <p:cNvSpPr>
              <a:spLocks noChangeShapeType="1"/>
            </p:cNvSpPr>
            <p:nvPr/>
          </p:nvSpPr>
          <p:spPr bwMode="auto">
            <a:xfrm>
              <a:off x="1952" y="2104"/>
              <a:ext cx="864" cy="0"/>
            </a:xfrm>
            <a:prstGeom prst="line">
              <a:avLst/>
            </a:prstGeom>
            <a:noFill/>
            <a:ln w="9525">
              <a:solidFill>
                <a:srgbClr val="0000CC"/>
              </a:solidFill>
              <a:round/>
              <a:headEnd/>
              <a:tailEnd/>
            </a:ln>
            <a:effectLst/>
          </p:spPr>
          <p:txBody>
            <a:bodyPr/>
            <a:lstStyle/>
            <a:p>
              <a:endParaRPr lang="en-US"/>
            </a:p>
          </p:txBody>
        </p:sp>
        <p:sp>
          <p:nvSpPr>
            <p:cNvPr id="24607" name="Line 31"/>
            <p:cNvSpPr>
              <a:spLocks noChangeShapeType="1"/>
            </p:cNvSpPr>
            <p:nvPr/>
          </p:nvSpPr>
          <p:spPr bwMode="auto">
            <a:xfrm>
              <a:off x="3312" y="2080"/>
              <a:ext cx="720" cy="0"/>
            </a:xfrm>
            <a:prstGeom prst="line">
              <a:avLst/>
            </a:prstGeom>
            <a:noFill/>
            <a:ln w="9525">
              <a:solidFill>
                <a:srgbClr val="0000CC"/>
              </a:solidFill>
              <a:round/>
              <a:headEnd/>
              <a:tailEnd/>
            </a:ln>
            <a:effectLst/>
          </p:spPr>
          <p:txBody>
            <a:bodyPr/>
            <a:lstStyle/>
            <a:p>
              <a:endParaRPr lang="en-US"/>
            </a:p>
          </p:txBody>
        </p:sp>
      </p:grpSp>
      <p:sp>
        <p:nvSpPr>
          <p:cNvPr id="24608" name="Rectangle 32"/>
          <p:cNvSpPr>
            <a:spLocks noChangeArrowheads="1"/>
          </p:cNvSpPr>
          <p:nvPr/>
        </p:nvSpPr>
        <p:spPr bwMode="auto">
          <a:xfrm>
            <a:off x="1219200" y="4648200"/>
            <a:ext cx="1676400" cy="533400"/>
          </a:xfrm>
          <a:prstGeom prst="rect">
            <a:avLst/>
          </a:prstGeom>
          <a:solidFill>
            <a:schemeClr val="bg1"/>
          </a:solidFill>
          <a:ln w="76200">
            <a:solidFill>
              <a:srgbClr val="FF6600"/>
            </a:solidFill>
            <a:miter lim="800000"/>
            <a:headEnd/>
            <a:tailEnd/>
          </a:ln>
          <a:effectLst/>
        </p:spPr>
        <p:txBody>
          <a:bodyPr wrap="none" anchor="ctr"/>
          <a:lstStyle/>
          <a:p>
            <a:pPr algn="ctr" eaLnBrk="0" hangingPunct="0"/>
            <a:r>
              <a:rPr lang="en-US" sz="2800" b="1">
                <a:latin typeface=".VnTime" pitchFamily="34" charset="0"/>
              </a:rPr>
              <a:t>A.  &lt;</a:t>
            </a:r>
          </a:p>
        </p:txBody>
      </p:sp>
      <p:sp>
        <p:nvSpPr>
          <p:cNvPr id="24609" name="Rectangle 33"/>
          <p:cNvSpPr>
            <a:spLocks noChangeArrowheads="1"/>
          </p:cNvSpPr>
          <p:nvPr/>
        </p:nvSpPr>
        <p:spPr bwMode="auto">
          <a:xfrm>
            <a:off x="3886200" y="4648200"/>
            <a:ext cx="1676400" cy="533400"/>
          </a:xfrm>
          <a:prstGeom prst="rect">
            <a:avLst/>
          </a:prstGeom>
          <a:solidFill>
            <a:schemeClr val="bg1"/>
          </a:solidFill>
          <a:ln w="76200">
            <a:solidFill>
              <a:srgbClr val="FF6600"/>
            </a:solidFill>
            <a:miter lim="800000"/>
            <a:headEnd/>
            <a:tailEnd/>
          </a:ln>
          <a:effectLst/>
        </p:spPr>
        <p:txBody>
          <a:bodyPr wrap="none" anchor="ctr"/>
          <a:lstStyle/>
          <a:p>
            <a:pPr algn="ctr" eaLnBrk="0" hangingPunct="0"/>
            <a:r>
              <a:rPr lang="en-US" sz="2800" b="1">
                <a:latin typeface=".VnTime" pitchFamily="34" charset="0"/>
              </a:rPr>
              <a:t>B. &gt;</a:t>
            </a:r>
          </a:p>
        </p:txBody>
      </p:sp>
      <p:sp>
        <p:nvSpPr>
          <p:cNvPr id="24610" name="Rectangle 34"/>
          <p:cNvSpPr>
            <a:spLocks noChangeArrowheads="1"/>
          </p:cNvSpPr>
          <p:nvPr/>
        </p:nvSpPr>
        <p:spPr bwMode="auto">
          <a:xfrm>
            <a:off x="6629400" y="4648200"/>
            <a:ext cx="1676400" cy="533400"/>
          </a:xfrm>
          <a:prstGeom prst="rect">
            <a:avLst/>
          </a:prstGeom>
          <a:solidFill>
            <a:schemeClr val="bg1"/>
          </a:solidFill>
          <a:ln w="76200">
            <a:solidFill>
              <a:srgbClr val="FF6600"/>
            </a:solidFill>
            <a:miter lim="800000"/>
            <a:headEnd/>
            <a:tailEnd/>
          </a:ln>
          <a:effectLst/>
        </p:spPr>
        <p:txBody>
          <a:bodyPr wrap="none" anchor="ctr"/>
          <a:lstStyle/>
          <a:p>
            <a:pPr algn="ctr" eaLnBrk="0" hangingPunct="0"/>
            <a:r>
              <a:rPr lang="en-US" sz="2800" b="1">
                <a:latin typeface=".VnTime" pitchFamily="34" charset="0"/>
              </a:rPr>
              <a:t>C. =</a:t>
            </a:r>
          </a:p>
        </p:txBody>
      </p:sp>
      <p:sp>
        <p:nvSpPr>
          <p:cNvPr id="24612" name="Text Box 36"/>
          <p:cNvSpPr txBox="1">
            <a:spLocks noChangeArrowheads="1"/>
          </p:cNvSpPr>
          <p:nvPr/>
        </p:nvSpPr>
        <p:spPr bwMode="auto">
          <a:xfrm>
            <a:off x="4445000" y="3162300"/>
            <a:ext cx="381000" cy="701675"/>
          </a:xfrm>
          <a:prstGeom prst="rect">
            <a:avLst/>
          </a:prstGeom>
          <a:solidFill>
            <a:schemeClr val="bg1"/>
          </a:solidFill>
          <a:ln w="9525">
            <a:noFill/>
            <a:miter lim="800000"/>
            <a:headEnd/>
            <a:tailEnd/>
          </a:ln>
          <a:effectLst/>
        </p:spPr>
        <p:txBody>
          <a:bodyPr>
            <a:spAutoFit/>
          </a:bodyPr>
          <a:lstStyle/>
          <a:p>
            <a:pPr algn="ctr">
              <a:spcBef>
                <a:spcPct val="50000"/>
              </a:spcBef>
            </a:pPr>
            <a:r>
              <a:rPr lang="en-US" sz="4000" b="1">
                <a:solidFill>
                  <a:srgbClr val="FF00FF"/>
                </a:solidFill>
              </a:rPr>
              <a:t>&gt;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4583"/>
                                        </p:tgtEl>
                                        <p:attrNameLst>
                                          <p:attrName>style.visibility</p:attrName>
                                        </p:attrNameLst>
                                      </p:cBhvr>
                                      <p:to>
                                        <p:strVal val="visible"/>
                                      </p:to>
                                    </p:set>
                                    <p:anim calcmode="lin" valueType="num">
                                      <p:cBhvr>
                                        <p:cTn id="7" dur="500" fill="hold"/>
                                        <p:tgtEl>
                                          <p:spTgt spid="24583"/>
                                        </p:tgtEl>
                                        <p:attrNameLst>
                                          <p:attrName>ppt_w</p:attrName>
                                        </p:attrNameLst>
                                      </p:cBhvr>
                                      <p:tavLst>
                                        <p:tav tm="0">
                                          <p:val>
                                            <p:fltVal val="0"/>
                                          </p:val>
                                        </p:tav>
                                        <p:tav tm="100000">
                                          <p:val>
                                            <p:strVal val="#ppt_w"/>
                                          </p:val>
                                        </p:tav>
                                      </p:tavLst>
                                    </p:anim>
                                    <p:anim calcmode="lin" valueType="num">
                                      <p:cBhvr>
                                        <p:cTn id="8" dur="500" fill="hold"/>
                                        <p:tgtEl>
                                          <p:spTgt spid="24583"/>
                                        </p:tgtEl>
                                        <p:attrNameLst>
                                          <p:attrName>ppt_h</p:attrName>
                                        </p:attrNameLst>
                                      </p:cBhvr>
                                      <p:tavLst>
                                        <p:tav tm="0">
                                          <p:val>
                                            <p:fltVal val="0"/>
                                          </p:val>
                                        </p:tav>
                                        <p:tav tm="100000">
                                          <p:val>
                                            <p:strVal val="#ppt_h"/>
                                          </p:val>
                                        </p:tav>
                                      </p:tavLst>
                                    </p:anim>
                                  </p:childTnLst>
                                </p:cTn>
                              </p:par>
                              <p:par>
                                <p:cTn id="9" presetID="3" presetClass="entr" presetSubtype="0" fill="hold" grpId="1" nodeType="withEffect">
                                  <p:stCondLst>
                                    <p:cond delay="0"/>
                                  </p:stCondLst>
                                  <p:childTnLst>
                                    <p:set>
                                      <p:cBhvr>
                                        <p:cTn id="10" dur="1" fill="hold">
                                          <p:stCondLst>
                                            <p:cond delay="0"/>
                                          </p:stCondLst>
                                        </p:cTn>
                                        <p:tgtEl>
                                          <p:spTgt spid="24583"/>
                                        </p:tgtEl>
                                        <p:attrNameLst>
                                          <p:attrName>style.visibility</p:attrName>
                                        </p:attrNameLst>
                                      </p:cBhvr>
                                      <p:to>
                                        <p:strVal val="visible"/>
                                      </p:to>
                                    </p:set>
                                  </p:childTnLst>
                                  <p:subTnLst>
                                    <p:audio>
                                      <p:cMediaNode vol="80000">
                                        <p:cTn display="0" masterRel="sameClick">
                                          <p:stCondLst>
                                            <p:cond evt="begin" delay="0">
                                              <p:tn val="9"/>
                                            </p:cond>
                                          </p:stCondLst>
                                          <p:endCondLst>
                                            <p:cond evt="onStopAudio" delay="0">
                                              <p:tgtEl>
                                                <p:sldTgt/>
                                              </p:tgtEl>
                                            </p:cond>
                                          </p:endCondLst>
                                        </p:cTn>
                                        <p:tgtEl>
                                          <p:sndTgt r:embed="rId2" name="drumroll.wav" builtIn="1"/>
                                        </p:tgtEl>
                                      </p:cMediaNode>
                                    </p:audio>
                                  </p:subTnLst>
                                </p:cTn>
                              </p:par>
                            </p:childTnLst>
                          </p:cTn>
                        </p:par>
                        <p:par>
                          <p:cTn id="11" fill="hold">
                            <p:stCondLst>
                              <p:cond delay="500"/>
                            </p:stCondLst>
                            <p:childTnLst>
                              <p:par>
                                <p:cTn id="12" presetID="51" presetClass="entr" presetSubtype="0" fill="hold" grpId="0" nodeType="afterEffect">
                                  <p:stCondLst>
                                    <p:cond delay="0"/>
                                  </p:stCondLst>
                                  <p:childTnLst>
                                    <p:set>
                                      <p:cBhvr>
                                        <p:cTn id="13" dur="1" fill="hold">
                                          <p:stCondLst>
                                            <p:cond delay="0"/>
                                          </p:stCondLst>
                                        </p:cTn>
                                        <p:tgtEl>
                                          <p:spTgt spid="24584"/>
                                        </p:tgtEl>
                                        <p:attrNameLst>
                                          <p:attrName>style.visibility</p:attrName>
                                        </p:attrNameLst>
                                      </p:cBhvr>
                                      <p:to>
                                        <p:strVal val="visible"/>
                                      </p:to>
                                    </p:set>
                                    <p:animEffect transition="in" filter="fade">
                                      <p:cBhvr>
                                        <p:cTn id="14" dur="192" decel="100000"/>
                                        <p:tgtEl>
                                          <p:spTgt spid="24584"/>
                                        </p:tgtEl>
                                      </p:cBhvr>
                                    </p:animEffect>
                                    <p:animScale>
                                      <p:cBhvr>
                                        <p:cTn id="15" dur="192" decel="100000"/>
                                        <p:tgtEl>
                                          <p:spTgt spid="24584"/>
                                        </p:tgtEl>
                                      </p:cBhvr>
                                      <p:from x="10000" y="10000"/>
                                      <p:to x="200000" y="450000"/>
                                    </p:animScale>
                                    <p:animScale>
                                      <p:cBhvr>
                                        <p:cTn id="16" dur="308" accel="100000" fill="hold">
                                          <p:stCondLst>
                                            <p:cond delay="192"/>
                                          </p:stCondLst>
                                        </p:cTn>
                                        <p:tgtEl>
                                          <p:spTgt spid="24584"/>
                                        </p:tgtEl>
                                      </p:cBhvr>
                                      <p:from x="200000" y="450000"/>
                                      <p:to x="100000" y="100000"/>
                                    </p:animScale>
                                    <p:set>
                                      <p:cBhvr>
                                        <p:cTn id="17" dur="192" fill="hold"/>
                                        <p:tgtEl>
                                          <p:spTgt spid="24584"/>
                                        </p:tgtEl>
                                        <p:attrNameLst>
                                          <p:attrName>ppt_x</p:attrName>
                                        </p:attrNameLst>
                                      </p:cBhvr>
                                      <p:to>
                                        <p:strVal val="(0.5)"/>
                                      </p:to>
                                    </p:set>
                                    <p:anim from="(0.5)" to="(#ppt_x)" calcmode="lin" valueType="num">
                                      <p:cBhvr>
                                        <p:cTn id="18" dur="308" accel="100000" fill="hold">
                                          <p:stCondLst>
                                            <p:cond delay="192"/>
                                          </p:stCondLst>
                                        </p:cTn>
                                        <p:tgtEl>
                                          <p:spTgt spid="24584"/>
                                        </p:tgtEl>
                                        <p:attrNameLst>
                                          <p:attrName>ppt_x</p:attrName>
                                        </p:attrNameLst>
                                      </p:cBhvr>
                                    </p:anim>
                                    <p:set>
                                      <p:cBhvr>
                                        <p:cTn id="19" dur="192" fill="hold"/>
                                        <p:tgtEl>
                                          <p:spTgt spid="24584"/>
                                        </p:tgtEl>
                                        <p:attrNameLst>
                                          <p:attrName>ppt_y</p:attrName>
                                        </p:attrNameLst>
                                      </p:cBhvr>
                                      <p:to>
                                        <p:strVal val="(#ppt_y+0.4)"/>
                                      </p:to>
                                    </p:set>
                                    <p:anim from="(#ppt_y+0.4)" to="(#ppt_y)" calcmode="lin" valueType="num">
                                      <p:cBhvr>
                                        <p:cTn id="20" dur="308" accel="100000" fill="hold">
                                          <p:stCondLst>
                                            <p:cond delay="192"/>
                                          </p:stCondLst>
                                        </p:cTn>
                                        <p:tgtEl>
                                          <p:spTgt spid="24584"/>
                                        </p:tgtEl>
                                        <p:attrNameLst>
                                          <p:attrName>ppt_y</p:attrName>
                                        </p:attrNameLst>
                                      </p:cBhvr>
                                    </p:anim>
                                  </p:childTnLst>
                                  <p:subTnLst>
                                    <p:audio>
                                      <p:cMediaNode vol="90000">
                                        <p:cTn display="0" masterRel="sameClick">
                                          <p:stCondLst>
                                            <p:cond evt="begin" delay="0">
                                              <p:tn val="12"/>
                                            </p:cond>
                                          </p:stCondLst>
                                          <p:endCondLst>
                                            <p:cond evt="onStopAudio" delay="0">
                                              <p:tgtEl>
                                                <p:sldTgt/>
                                              </p:tgtEl>
                                            </p:cond>
                                          </p:endCondLst>
                                        </p:cTn>
                                        <p:tgtEl>
                                          <p:sndTgt r:embed="rId3" name="breeze.wav" builtIn="1"/>
                                        </p:tgtEl>
                                      </p:cMediaNode>
                                    </p:audio>
                                  </p:subTnLst>
                                </p:cTn>
                              </p:par>
                            </p:childTnLst>
                          </p:cTn>
                        </p:par>
                        <p:par>
                          <p:cTn id="21" fill="hold">
                            <p:stCondLst>
                              <p:cond delay="1000"/>
                            </p:stCondLst>
                            <p:childTnLst>
                              <p:par>
                                <p:cTn id="22" presetID="23" presetClass="entr" presetSubtype="16" fill="hold" grpId="0" nodeType="afterEffect">
                                  <p:stCondLst>
                                    <p:cond delay="0"/>
                                  </p:stCondLst>
                                  <p:childTnLst>
                                    <p:set>
                                      <p:cBhvr>
                                        <p:cTn id="23" dur="1" fill="hold">
                                          <p:stCondLst>
                                            <p:cond delay="0"/>
                                          </p:stCondLst>
                                        </p:cTn>
                                        <p:tgtEl>
                                          <p:spTgt spid="24604"/>
                                        </p:tgtEl>
                                        <p:attrNameLst>
                                          <p:attrName>style.visibility</p:attrName>
                                        </p:attrNameLst>
                                      </p:cBhvr>
                                      <p:to>
                                        <p:strVal val="visible"/>
                                      </p:to>
                                    </p:set>
                                    <p:anim calcmode="lin" valueType="num">
                                      <p:cBhvr>
                                        <p:cTn id="24" dur="500" fill="hold"/>
                                        <p:tgtEl>
                                          <p:spTgt spid="24604"/>
                                        </p:tgtEl>
                                        <p:attrNameLst>
                                          <p:attrName>ppt_w</p:attrName>
                                        </p:attrNameLst>
                                      </p:cBhvr>
                                      <p:tavLst>
                                        <p:tav tm="0">
                                          <p:val>
                                            <p:fltVal val="0"/>
                                          </p:val>
                                        </p:tav>
                                        <p:tav tm="100000">
                                          <p:val>
                                            <p:strVal val="#ppt_w"/>
                                          </p:val>
                                        </p:tav>
                                      </p:tavLst>
                                    </p:anim>
                                    <p:anim calcmode="lin" valueType="num">
                                      <p:cBhvr>
                                        <p:cTn id="25" dur="500" fill="hold"/>
                                        <p:tgtEl>
                                          <p:spTgt spid="24604"/>
                                        </p:tgtEl>
                                        <p:attrNameLst>
                                          <p:attrName>ppt_h</p:attrName>
                                        </p:attrNameLst>
                                      </p:cBhvr>
                                      <p:tavLst>
                                        <p:tav tm="0">
                                          <p:val>
                                            <p:fltVal val="0"/>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5" presetClass="entr" presetSubtype="10" fill="hold" nodeType="clickEffect">
                                  <p:stCondLst>
                                    <p:cond delay="0"/>
                                  </p:stCondLst>
                                  <p:childTnLst>
                                    <p:set>
                                      <p:cBhvr>
                                        <p:cTn id="29" dur="1" fill="hold">
                                          <p:stCondLst>
                                            <p:cond delay="0"/>
                                          </p:stCondLst>
                                        </p:cTn>
                                        <p:tgtEl>
                                          <p:spTgt spid="24611"/>
                                        </p:tgtEl>
                                        <p:attrNameLst>
                                          <p:attrName>style.visibility</p:attrName>
                                        </p:attrNameLst>
                                      </p:cBhvr>
                                      <p:to>
                                        <p:strVal val="visible"/>
                                      </p:to>
                                    </p:set>
                                    <p:animEffect transition="in" filter="checkerboard(across)">
                                      <p:cBhvr>
                                        <p:cTn id="30" dur="500"/>
                                        <p:tgtEl>
                                          <p:spTgt spid="24611"/>
                                        </p:tgtEl>
                                      </p:cBhvr>
                                    </p:animEffect>
                                  </p:childTnLst>
                                </p:cTn>
                              </p:par>
                            </p:childTnLst>
                          </p:cTn>
                        </p:par>
                        <p:par>
                          <p:cTn id="31" fill="hold">
                            <p:stCondLst>
                              <p:cond delay="500"/>
                            </p:stCondLst>
                            <p:childTnLst>
                              <p:par>
                                <p:cTn id="32" presetID="5" presetClass="entr" presetSubtype="10" fill="hold" grpId="0" nodeType="afterEffect">
                                  <p:stCondLst>
                                    <p:cond delay="0"/>
                                  </p:stCondLst>
                                  <p:childTnLst>
                                    <p:set>
                                      <p:cBhvr>
                                        <p:cTn id="33" dur="1" fill="hold">
                                          <p:stCondLst>
                                            <p:cond delay="0"/>
                                          </p:stCondLst>
                                        </p:cTn>
                                        <p:tgtEl>
                                          <p:spTgt spid="24608"/>
                                        </p:tgtEl>
                                        <p:attrNameLst>
                                          <p:attrName>style.visibility</p:attrName>
                                        </p:attrNameLst>
                                      </p:cBhvr>
                                      <p:to>
                                        <p:strVal val="visible"/>
                                      </p:to>
                                    </p:set>
                                    <p:animEffect transition="in" filter="checkerboard(across)">
                                      <p:cBhvr>
                                        <p:cTn id="34" dur="1000"/>
                                        <p:tgtEl>
                                          <p:spTgt spid="24608"/>
                                        </p:tgtEl>
                                      </p:cBhvr>
                                    </p:animEffect>
                                  </p:childTnLst>
                                  <p:subTnLst>
                                    <p:audio>
                                      <p:cMediaNode vol="100000">
                                        <p:cTn display="0" masterRel="sameClick">
                                          <p:stCondLst>
                                            <p:cond evt="begin" delay="0">
                                              <p:tn val="32"/>
                                            </p:cond>
                                          </p:stCondLst>
                                          <p:endCondLst>
                                            <p:cond evt="onStopAudio" delay="0">
                                              <p:tgtEl>
                                                <p:sldTgt/>
                                              </p:tgtEl>
                                            </p:cond>
                                          </p:endCondLst>
                                        </p:cTn>
                                        <p:tgtEl>
                                          <p:sndTgt r:embed="rId4" name="hammer.wav" builtIn="1"/>
                                        </p:tgtEl>
                                      </p:cMediaNode>
                                    </p:audio>
                                  </p:subTnLst>
                                </p:cTn>
                              </p:par>
                            </p:childTnLst>
                          </p:cTn>
                        </p:par>
                        <p:par>
                          <p:cTn id="35" fill="hold">
                            <p:stCondLst>
                              <p:cond delay="1500"/>
                            </p:stCondLst>
                            <p:childTnLst>
                              <p:par>
                                <p:cTn id="36" presetID="5" presetClass="entr" presetSubtype="10" fill="hold" grpId="0" nodeType="afterEffect">
                                  <p:stCondLst>
                                    <p:cond delay="0"/>
                                  </p:stCondLst>
                                  <p:childTnLst>
                                    <p:set>
                                      <p:cBhvr>
                                        <p:cTn id="37" dur="1" fill="hold">
                                          <p:stCondLst>
                                            <p:cond delay="0"/>
                                          </p:stCondLst>
                                        </p:cTn>
                                        <p:tgtEl>
                                          <p:spTgt spid="24609"/>
                                        </p:tgtEl>
                                        <p:attrNameLst>
                                          <p:attrName>style.visibility</p:attrName>
                                        </p:attrNameLst>
                                      </p:cBhvr>
                                      <p:to>
                                        <p:strVal val="visible"/>
                                      </p:to>
                                    </p:set>
                                    <p:animEffect transition="in" filter="checkerboard(across)">
                                      <p:cBhvr>
                                        <p:cTn id="38" dur="1000"/>
                                        <p:tgtEl>
                                          <p:spTgt spid="24609"/>
                                        </p:tgtEl>
                                      </p:cBhvr>
                                    </p:animEffect>
                                  </p:childTnLst>
                                  <p:subTnLst>
                                    <p:audio>
                                      <p:cMediaNode vol="100000">
                                        <p:cTn display="0" masterRel="sameClick">
                                          <p:stCondLst>
                                            <p:cond evt="begin" delay="0">
                                              <p:tn val="36"/>
                                            </p:cond>
                                          </p:stCondLst>
                                          <p:endCondLst>
                                            <p:cond evt="onStopAudio" delay="0">
                                              <p:tgtEl>
                                                <p:sldTgt/>
                                              </p:tgtEl>
                                            </p:cond>
                                          </p:endCondLst>
                                        </p:cTn>
                                        <p:tgtEl>
                                          <p:sndTgt r:embed="rId4" name="hammer.wav" builtIn="1"/>
                                        </p:tgtEl>
                                      </p:cMediaNode>
                                    </p:audio>
                                  </p:subTnLst>
                                </p:cTn>
                              </p:par>
                            </p:childTnLst>
                          </p:cTn>
                        </p:par>
                        <p:par>
                          <p:cTn id="39" fill="hold">
                            <p:stCondLst>
                              <p:cond delay="2500"/>
                            </p:stCondLst>
                            <p:childTnLst>
                              <p:par>
                                <p:cTn id="40" presetID="5" presetClass="entr" presetSubtype="10" fill="hold" grpId="0" nodeType="afterEffect">
                                  <p:stCondLst>
                                    <p:cond delay="0"/>
                                  </p:stCondLst>
                                  <p:childTnLst>
                                    <p:set>
                                      <p:cBhvr>
                                        <p:cTn id="41" dur="1" fill="hold">
                                          <p:stCondLst>
                                            <p:cond delay="0"/>
                                          </p:stCondLst>
                                        </p:cTn>
                                        <p:tgtEl>
                                          <p:spTgt spid="24610"/>
                                        </p:tgtEl>
                                        <p:attrNameLst>
                                          <p:attrName>style.visibility</p:attrName>
                                        </p:attrNameLst>
                                      </p:cBhvr>
                                      <p:to>
                                        <p:strVal val="visible"/>
                                      </p:to>
                                    </p:set>
                                    <p:animEffect transition="in" filter="checkerboard(across)">
                                      <p:cBhvr>
                                        <p:cTn id="42" dur="1000"/>
                                        <p:tgtEl>
                                          <p:spTgt spid="24610"/>
                                        </p:tgtEl>
                                      </p:cBhvr>
                                    </p:animEffect>
                                  </p:childTnLst>
                                  <p:subTnLst>
                                    <p:audio>
                                      <p:cMediaNode vol="100000">
                                        <p:cTn display="0" masterRel="sameClick">
                                          <p:stCondLst>
                                            <p:cond evt="begin" delay="0">
                                              <p:tn val="40"/>
                                            </p:cond>
                                          </p:stCondLst>
                                          <p:endCondLst>
                                            <p:cond evt="onStopAudio" delay="0">
                                              <p:tgtEl>
                                                <p:sldTgt/>
                                              </p:tgtEl>
                                            </p:cond>
                                          </p:endCondLst>
                                        </p:cTn>
                                        <p:tgtEl>
                                          <p:sndTgt r:embed="rId4" name="hammer.wav" builtIn="1"/>
                                        </p:tgtEl>
                                      </p:cMediaNode>
                                    </p:audio>
                                  </p:subTnLst>
                                </p:cTn>
                              </p:par>
                              <p:par>
                                <p:cTn id="43" presetID="8" presetClass="emph" presetSubtype="0" repeatCount="indefinite" fill="hold" grpId="0" nodeType="withEffect">
                                  <p:stCondLst>
                                    <p:cond delay="0"/>
                                  </p:stCondLst>
                                  <p:childTnLst>
                                    <p:animRot by="21600000">
                                      <p:cBhvr>
                                        <p:cTn id="44" dur="2000" fill="hold"/>
                                        <p:tgtEl>
                                          <p:spTgt spid="24588"/>
                                        </p:tgtEl>
                                        <p:attrNameLst>
                                          <p:attrName>r</p:attrName>
                                        </p:attrNameLst>
                                      </p:cBhvr>
                                    </p:animRot>
                                  </p:childTnLst>
                                </p:cTn>
                              </p:par>
                              <p:par>
                                <p:cTn id="45" presetID="8" presetClass="emph" presetSubtype="0" repeatCount="indefinite" fill="hold" grpId="0" nodeType="withEffect">
                                  <p:stCondLst>
                                    <p:cond delay="0"/>
                                  </p:stCondLst>
                                  <p:childTnLst>
                                    <p:animRot by="21600000">
                                      <p:cBhvr>
                                        <p:cTn id="46" dur="2000" fill="hold"/>
                                        <p:tgtEl>
                                          <p:spTgt spid="24589"/>
                                        </p:tgtEl>
                                        <p:attrNameLst>
                                          <p:attrName>r</p:attrName>
                                        </p:attrNameLst>
                                      </p:cBhvr>
                                    </p:animRot>
                                  </p:childTnLst>
                                </p:cTn>
                              </p:par>
                              <p:par>
                                <p:cTn id="47" presetID="8" presetClass="emph" presetSubtype="0" repeatCount="indefinite" fill="hold" grpId="0" nodeType="withEffect">
                                  <p:stCondLst>
                                    <p:cond delay="0"/>
                                  </p:stCondLst>
                                  <p:childTnLst>
                                    <p:animRot by="-21600000">
                                      <p:cBhvr>
                                        <p:cTn id="48" dur="2000" fill="hold"/>
                                        <p:tgtEl>
                                          <p:spTgt spid="24590"/>
                                        </p:tgtEl>
                                        <p:attrNameLst>
                                          <p:attrName>r</p:attrName>
                                        </p:attrNameLst>
                                      </p:cBhvr>
                                    </p:animRot>
                                  </p:childTnLst>
                                </p:cTn>
                              </p:par>
                              <p:par>
                                <p:cTn id="49" presetID="8" presetClass="emph" presetSubtype="0" repeatCount="indefinite" fill="hold" grpId="0" nodeType="withEffect">
                                  <p:stCondLst>
                                    <p:cond delay="0"/>
                                  </p:stCondLst>
                                  <p:childTnLst>
                                    <p:animRot by="-21600000">
                                      <p:cBhvr>
                                        <p:cTn id="50" dur="2000" fill="hold"/>
                                        <p:tgtEl>
                                          <p:spTgt spid="24591"/>
                                        </p:tgtEl>
                                        <p:attrNameLst>
                                          <p:attrName>r</p:attrName>
                                        </p:attrNameLst>
                                      </p:cBhvr>
                                    </p:animRo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459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4593"/>
                                        </p:tgtEl>
                                        <p:attrNameLst>
                                          <p:attrName>style.visibility</p:attrName>
                                        </p:attrNameLst>
                                      </p:cBhvr>
                                      <p:to>
                                        <p:strVal val="visible"/>
                                      </p:to>
                                    </p:set>
                                  </p:childTnLst>
                                </p:cTn>
                              </p:par>
                            </p:childTnLst>
                          </p:cTn>
                        </p:par>
                        <p:par>
                          <p:cTn id="57" fill="hold">
                            <p:stCondLst>
                              <p:cond delay="0"/>
                            </p:stCondLst>
                            <p:childTnLst>
                              <p:par>
                                <p:cTn id="58" presetID="1" presetClass="entr" presetSubtype="0" fill="hold" grpId="0" nodeType="afterEffect">
                                  <p:stCondLst>
                                    <p:cond delay="1000"/>
                                  </p:stCondLst>
                                  <p:childTnLst>
                                    <p:set>
                                      <p:cBhvr>
                                        <p:cTn id="59" dur="1" fill="hold">
                                          <p:stCondLst>
                                            <p:cond delay="0"/>
                                          </p:stCondLst>
                                        </p:cTn>
                                        <p:tgtEl>
                                          <p:spTgt spid="24594"/>
                                        </p:tgtEl>
                                        <p:attrNameLst>
                                          <p:attrName>style.visibility</p:attrName>
                                        </p:attrNameLst>
                                      </p:cBhvr>
                                      <p:to>
                                        <p:strVal val="visible"/>
                                      </p:to>
                                    </p:set>
                                  </p:childTnLst>
                                  <p:subTnLst>
                                    <p:audio>
                                      <p:cMediaNode>
                                        <p:cTn display="0" masterRel="sameClick">
                                          <p:stCondLst>
                                            <p:cond evt="begin" delay="0">
                                              <p:tn val="58"/>
                                            </p:cond>
                                          </p:stCondLst>
                                          <p:endCondLst>
                                            <p:cond evt="onStopAudio" delay="0">
                                              <p:tgtEl>
                                                <p:sldTgt/>
                                              </p:tgtEl>
                                            </p:cond>
                                          </p:endCondLst>
                                        </p:cTn>
                                        <p:tgtEl>
                                          <p:sndTgt r:embed="rId5" name="click.wav" builtIn="1"/>
                                        </p:tgtEl>
                                      </p:cMediaNode>
                                    </p:audio>
                                  </p:subTnLst>
                                </p:cTn>
                              </p:par>
                            </p:childTnLst>
                          </p:cTn>
                        </p:par>
                        <p:par>
                          <p:cTn id="60" fill="hold">
                            <p:stCondLst>
                              <p:cond delay="1000"/>
                            </p:stCondLst>
                            <p:childTnLst>
                              <p:par>
                                <p:cTn id="61" presetID="1" presetClass="entr" presetSubtype="0" fill="hold" grpId="0" nodeType="afterEffect">
                                  <p:stCondLst>
                                    <p:cond delay="1000"/>
                                  </p:stCondLst>
                                  <p:childTnLst>
                                    <p:set>
                                      <p:cBhvr>
                                        <p:cTn id="62" dur="1" fill="hold">
                                          <p:stCondLst>
                                            <p:cond delay="0"/>
                                          </p:stCondLst>
                                        </p:cTn>
                                        <p:tgtEl>
                                          <p:spTgt spid="24595"/>
                                        </p:tgtEl>
                                        <p:attrNameLst>
                                          <p:attrName>style.visibility</p:attrName>
                                        </p:attrNameLst>
                                      </p:cBhvr>
                                      <p:to>
                                        <p:strVal val="visible"/>
                                      </p:to>
                                    </p:set>
                                  </p:childTnLst>
                                  <p:subTnLst>
                                    <p:audio>
                                      <p:cMediaNode>
                                        <p:cTn display="0" masterRel="sameClick">
                                          <p:stCondLst>
                                            <p:cond evt="begin" delay="0">
                                              <p:tn val="61"/>
                                            </p:cond>
                                          </p:stCondLst>
                                          <p:endCondLst>
                                            <p:cond evt="onStopAudio" delay="0">
                                              <p:tgtEl>
                                                <p:sldTgt/>
                                              </p:tgtEl>
                                            </p:cond>
                                          </p:endCondLst>
                                        </p:cTn>
                                        <p:tgtEl>
                                          <p:sndTgt r:embed="rId5" name="click.wav" builtIn="1"/>
                                        </p:tgtEl>
                                      </p:cMediaNode>
                                    </p:audio>
                                  </p:subTnLst>
                                </p:cTn>
                              </p:par>
                            </p:childTnLst>
                          </p:cTn>
                        </p:par>
                        <p:par>
                          <p:cTn id="63" fill="hold">
                            <p:stCondLst>
                              <p:cond delay="2000"/>
                            </p:stCondLst>
                            <p:childTnLst>
                              <p:par>
                                <p:cTn id="64" presetID="1" presetClass="entr" presetSubtype="0" fill="hold" grpId="0" nodeType="afterEffect">
                                  <p:stCondLst>
                                    <p:cond delay="1000"/>
                                  </p:stCondLst>
                                  <p:childTnLst>
                                    <p:set>
                                      <p:cBhvr>
                                        <p:cTn id="65" dur="1" fill="hold">
                                          <p:stCondLst>
                                            <p:cond delay="0"/>
                                          </p:stCondLst>
                                        </p:cTn>
                                        <p:tgtEl>
                                          <p:spTgt spid="24596"/>
                                        </p:tgtEl>
                                        <p:attrNameLst>
                                          <p:attrName>style.visibility</p:attrName>
                                        </p:attrNameLst>
                                      </p:cBhvr>
                                      <p:to>
                                        <p:strVal val="visible"/>
                                      </p:to>
                                    </p:set>
                                  </p:childTnLst>
                                  <p:subTnLst>
                                    <p:audio>
                                      <p:cMediaNode>
                                        <p:cTn display="0" masterRel="sameClick">
                                          <p:stCondLst>
                                            <p:cond evt="begin" delay="0">
                                              <p:tn val="64"/>
                                            </p:cond>
                                          </p:stCondLst>
                                          <p:endCondLst>
                                            <p:cond evt="onStopAudio" delay="0">
                                              <p:tgtEl>
                                                <p:sldTgt/>
                                              </p:tgtEl>
                                            </p:cond>
                                          </p:endCondLst>
                                        </p:cTn>
                                        <p:tgtEl>
                                          <p:sndTgt r:embed="rId5" name="click.wav" builtIn="1"/>
                                        </p:tgtEl>
                                      </p:cMediaNode>
                                    </p:audio>
                                  </p:subTnLst>
                                </p:cTn>
                              </p:par>
                            </p:childTnLst>
                          </p:cTn>
                        </p:par>
                        <p:par>
                          <p:cTn id="66" fill="hold">
                            <p:stCondLst>
                              <p:cond delay="3000"/>
                            </p:stCondLst>
                            <p:childTnLst>
                              <p:par>
                                <p:cTn id="67" presetID="1" presetClass="entr" presetSubtype="0" fill="hold" grpId="0" nodeType="afterEffect">
                                  <p:stCondLst>
                                    <p:cond delay="1000"/>
                                  </p:stCondLst>
                                  <p:childTnLst>
                                    <p:set>
                                      <p:cBhvr>
                                        <p:cTn id="68" dur="1" fill="hold">
                                          <p:stCondLst>
                                            <p:cond delay="0"/>
                                          </p:stCondLst>
                                        </p:cTn>
                                        <p:tgtEl>
                                          <p:spTgt spid="24597"/>
                                        </p:tgtEl>
                                        <p:attrNameLst>
                                          <p:attrName>style.visibility</p:attrName>
                                        </p:attrNameLst>
                                      </p:cBhvr>
                                      <p:to>
                                        <p:strVal val="visible"/>
                                      </p:to>
                                    </p:set>
                                  </p:childTnLst>
                                  <p:subTnLst>
                                    <p:audio>
                                      <p:cMediaNode>
                                        <p:cTn display="0" masterRel="sameClick">
                                          <p:stCondLst>
                                            <p:cond evt="begin" delay="0">
                                              <p:tn val="67"/>
                                            </p:cond>
                                          </p:stCondLst>
                                          <p:endCondLst>
                                            <p:cond evt="onStopAudio" delay="0">
                                              <p:tgtEl>
                                                <p:sldTgt/>
                                              </p:tgtEl>
                                            </p:cond>
                                          </p:endCondLst>
                                        </p:cTn>
                                        <p:tgtEl>
                                          <p:sndTgt r:embed="rId5" name="click.wav" builtIn="1"/>
                                        </p:tgtEl>
                                      </p:cMediaNode>
                                    </p:audio>
                                  </p:subTnLst>
                                </p:cTn>
                              </p:par>
                            </p:childTnLst>
                          </p:cTn>
                        </p:par>
                        <p:par>
                          <p:cTn id="69" fill="hold">
                            <p:stCondLst>
                              <p:cond delay="4000"/>
                            </p:stCondLst>
                            <p:childTnLst>
                              <p:par>
                                <p:cTn id="70" presetID="1" presetClass="entr" presetSubtype="0" fill="hold" grpId="0" nodeType="afterEffect">
                                  <p:stCondLst>
                                    <p:cond delay="1000"/>
                                  </p:stCondLst>
                                  <p:childTnLst>
                                    <p:set>
                                      <p:cBhvr>
                                        <p:cTn id="71" dur="1" fill="hold">
                                          <p:stCondLst>
                                            <p:cond delay="0"/>
                                          </p:stCondLst>
                                        </p:cTn>
                                        <p:tgtEl>
                                          <p:spTgt spid="24598"/>
                                        </p:tgtEl>
                                        <p:attrNameLst>
                                          <p:attrName>style.visibility</p:attrName>
                                        </p:attrNameLst>
                                      </p:cBhvr>
                                      <p:to>
                                        <p:strVal val="visible"/>
                                      </p:to>
                                    </p:set>
                                  </p:childTnLst>
                                  <p:subTnLst>
                                    <p:audio>
                                      <p:cMediaNode>
                                        <p:cTn display="0" masterRel="sameClick">
                                          <p:stCondLst>
                                            <p:cond evt="begin" delay="0">
                                              <p:tn val="70"/>
                                            </p:cond>
                                          </p:stCondLst>
                                          <p:endCondLst>
                                            <p:cond evt="onStopAudio" delay="0">
                                              <p:tgtEl>
                                                <p:sldTgt/>
                                              </p:tgtEl>
                                            </p:cond>
                                          </p:endCondLst>
                                        </p:cTn>
                                        <p:tgtEl>
                                          <p:sndTgt r:embed="rId5" name="click.wav" builtIn="1"/>
                                        </p:tgtEl>
                                      </p:cMediaNode>
                                    </p:audio>
                                  </p:subTnLst>
                                </p:cTn>
                              </p:par>
                            </p:childTnLst>
                          </p:cTn>
                        </p:par>
                        <p:par>
                          <p:cTn id="72" fill="hold">
                            <p:stCondLst>
                              <p:cond delay="5000"/>
                            </p:stCondLst>
                            <p:childTnLst>
                              <p:par>
                                <p:cTn id="73" presetID="1" presetClass="entr" presetSubtype="0" fill="hold" grpId="0" nodeType="afterEffect">
                                  <p:stCondLst>
                                    <p:cond delay="1000"/>
                                  </p:stCondLst>
                                  <p:childTnLst>
                                    <p:set>
                                      <p:cBhvr>
                                        <p:cTn id="74" dur="1" fill="hold">
                                          <p:stCondLst>
                                            <p:cond delay="0"/>
                                          </p:stCondLst>
                                        </p:cTn>
                                        <p:tgtEl>
                                          <p:spTgt spid="24599"/>
                                        </p:tgtEl>
                                        <p:attrNameLst>
                                          <p:attrName>style.visibility</p:attrName>
                                        </p:attrNameLst>
                                      </p:cBhvr>
                                      <p:to>
                                        <p:strVal val="visible"/>
                                      </p:to>
                                    </p:set>
                                  </p:childTnLst>
                                  <p:subTnLst>
                                    <p:audio>
                                      <p:cMediaNode>
                                        <p:cTn display="0" masterRel="sameClick">
                                          <p:stCondLst>
                                            <p:cond evt="begin" delay="0">
                                              <p:tn val="73"/>
                                            </p:cond>
                                          </p:stCondLst>
                                          <p:endCondLst>
                                            <p:cond evt="onStopAudio" delay="0">
                                              <p:tgtEl>
                                                <p:sldTgt/>
                                              </p:tgtEl>
                                            </p:cond>
                                          </p:endCondLst>
                                        </p:cTn>
                                        <p:tgtEl>
                                          <p:sndTgt r:embed="rId5" name="click.wav" builtIn="1"/>
                                        </p:tgtEl>
                                      </p:cMediaNode>
                                    </p:audio>
                                  </p:subTnLst>
                                </p:cTn>
                              </p:par>
                            </p:childTnLst>
                          </p:cTn>
                        </p:par>
                        <p:par>
                          <p:cTn id="75" fill="hold">
                            <p:stCondLst>
                              <p:cond delay="6000"/>
                            </p:stCondLst>
                            <p:childTnLst>
                              <p:par>
                                <p:cTn id="76" presetID="1" presetClass="entr" presetSubtype="0" fill="hold" grpId="0" nodeType="afterEffect">
                                  <p:stCondLst>
                                    <p:cond delay="1000"/>
                                  </p:stCondLst>
                                  <p:childTnLst>
                                    <p:set>
                                      <p:cBhvr>
                                        <p:cTn id="77" dur="1" fill="hold">
                                          <p:stCondLst>
                                            <p:cond delay="0"/>
                                          </p:stCondLst>
                                        </p:cTn>
                                        <p:tgtEl>
                                          <p:spTgt spid="24600"/>
                                        </p:tgtEl>
                                        <p:attrNameLst>
                                          <p:attrName>style.visibility</p:attrName>
                                        </p:attrNameLst>
                                      </p:cBhvr>
                                      <p:to>
                                        <p:strVal val="visible"/>
                                      </p:to>
                                    </p:set>
                                  </p:childTnLst>
                                  <p:subTnLst>
                                    <p:audio>
                                      <p:cMediaNode>
                                        <p:cTn display="0" masterRel="sameClick">
                                          <p:stCondLst>
                                            <p:cond evt="begin" delay="0">
                                              <p:tn val="76"/>
                                            </p:cond>
                                          </p:stCondLst>
                                          <p:endCondLst>
                                            <p:cond evt="onStopAudio" delay="0">
                                              <p:tgtEl>
                                                <p:sldTgt/>
                                              </p:tgtEl>
                                            </p:cond>
                                          </p:endCondLst>
                                        </p:cTn>
                                        <p:tgtEl>
                                          <p:sndTgt r:embed="rId5" name="click.wav" builtIn="1"/>
                                        </p:tgtEl>
                                      </p:cMediaNode>
                                    </p:audio>
                                  </p:subTnLst>
                                </p:cTn>
                              </p:par>
                            </p:childTnLst>
                          </p:cTn>
                        </p:par>
                        <p:par>
                          <p:cTn id="78" fill="hold">
                            <p:stCondLst>
                              <p:cond delay="7000"/>
                            </p:stCondLst>
                            <p:childTnLst>
                              <p:par>
                                <p:cTn id="79" presetID="1" presetClass="entr" presetSubtype="0" fill="hold" grpId="0" nodeType="afterEffect">
                                  <p:stCondLst>
                                    <p:cond delay="1000"/>
                                  </p:stCondLst>
                                  <p:childTnLst>
                                    <p:set>
                                      <p:cBhvr>
                                        <p:cTn id="80" dur="1" fill="hold">
                                          <p:stCondLst>
                                            <p:cond delay="0"/>
                                          </p:stCondLst>
                                        </p:cTn>
                                        <p:tgtEl>
                                          <p:spTgt spid="24601"/>
                                        </p:tgtEl>
                                        <p:attrNameLst>
                                          <p:attrName>style.visibility</p:attrName>
                                        </p:attrNameLst>
                                      </p:cBhvr>
                                      <p:to>
                                        <p:strVal val="visible"/>
                                      </p:to>
                                    </p:set>
                                  </p:childTnLst>
                                  <p:subTnLst>
                                    <p:audio>
                                      <p:cMediaNode>
                                        <p:cTn display="0" masterRel="sameClick">
                                          <p:stCondLst>
                                            <p:cond evt="begin" delay="0">
                                              <p:tn val="79"/>
                                            </p:cond>
                                          </p:stCondLst>
                                          <p:endCondLst>
                                            <p:cond evt="onStopAudio" delay="0">
                                              <p:tgtEl>
                                                <p:sldTgt/>
                                              </p:tgtEl>
                                            </p:cond>
                                          </p:endCondLst>
                                        </p:cTn>
                                        <p:tgtEl>
                                          <p:sndTgt r:embed="rId5" name="click.wav" builtIn="1"/>
                                        </p:tgtEl>
                                      </p:cMediaNode>
                                    </p:audio>
                                  </p:subTnLst>
                                </p:cTn>
                              </p:par>
                            </p:childTnLst>
                          </p:cTn>
                        </p:par>
                        <p:par>
                          <p:cTn id="81" fill="hold">
                            <p:stCondLst>
                              <p:cond delay="8000"/>
                            </p:stCondLst>
                            <p:childTnLst>
                              <p:par>
                                <p:cTn id="82" presetID="1" presetClass="entr" presetSubtype="0" fill="hold" grpId="0" nodeType="afterEffect">
                                  <p:stCondLst>
                                    <p:cond delay="1000"/>
                                  </p:stCondLst>
                                  <p:childTnLst>
                                    <p:set>
                                      <p:cBhvr>
                                        <p:cTn id="83" dur="1" fill="hold">
                                          <p:stCondLst>
                                            <p:cond delay="0"/>
                                          </p:stCondLst>
                                        </p:cTn>
                                        <p:tgtEl>
                                          <p:spTgt spid="24602"/>
                                        </p:tgtEl>
                                        <p:attrNameLst>
                                          <p:attrName>style.visibility</p:attrName>
                                        </p:attrNameLst>
                                      </p:cBhvr>
                                      <p:to>
                                        <p:strVal val="visible"/>
                                      </p:to>
                                    </p:set>
                                  </p:childTnLst>
                                  <p:subTnLst>
                                    <p:audio>
                                      <p:cMediaNode>
                                        <p:cTn display="0" masterRel="sameClick">
                                          <p:stCondLst>
                                            <p:cond evt="begin" delay="0">
                                              <p:tn val="82"/>
                                            </p:cond>
                                          </p:stCondLst>
                                          <p:endCondLst>
                                            <p:cond evt="onStopAudio" delay="0">
                                              <p:tgtEl>
                                                <p:sldTgt/>
                                              </p:tgtEl>
                                            </p:cond>
                                          </p:endCondLst>
                                        </p:cTn>
                                        <p:tgtEl>
                                          <p:sndTgt r:embed="rId5" name="click.wav" builtIn="1"/>
                                        </p:tgtEl>
                                      </p:cMediaNode>
                                    </p:audio>
                                  </p:subTnLst>
                                </p:cTn>
                              </p:par>
                            </p:childTnLst>
                          </p:cTn>
                        </p:par>
                        <p:par>
                          <p:cTn id="84" fill="hold">
                            <p:stCondLst>
                              <p:cond delay="9000"/>
                            </p:stCondLst>
                            <p:childTnLst>
                              <p:par>
                                <p:cTn id="85" presetID="1" presetClass="entr" presetSubtype="0" fill="hold" grpId="0" nodeType="afterEffect">
                                  <p:stCondLst>
                                    <p:cond delay="1000"/>
                                  </p:stCondLst>
                                  <p:childTnLst>
                                    <p:set>
                                      <p:cBhvr>
                                        <p:cTn id="86" dur="1" fill="hold">
                                          <p:stCondLst>
                                            <p:cond delay="0"/>
                                          </p:stCondLst>
                                        </p:cTn>
                                        <p:tgtEl>
                                          <p:spTgt spid="24603"/>
                                        </p:tgtEl>
                                        <p:attrNameLst>
                                          <p:attrName>style.visibility</p:attrName>
                                        </p:attrNameLst>
                                      </p:cBhvr>
                                      <p:to>
                                        <p:strVal val="visible"/>
                                      </p:to>
                                    </p:set>
                                  </p:childTnLst>
                                  <p:subTnLst>
                                    <p:audio>
                                      <p:cMediaNode>
                                        <p:cTn display="0" masterRel="sameClick">
                                          <p:stCondLst>
                                            <p:cond evt="begin" delay="0">
                                              <p:tn val="85"/>
                                            </p:cond>
                                          </p:stCondLst>
                                          <p:endCondLst>
                                            <p:cond evt="onStopAudio" delay="0">
                                              <p:tgtEl>
                                                <p:sldTgt/>
                                              </p:tgtEl>
                                            </p:cond>
                                          </p:endCondLst>
                                        </p:cTn>
                                        <p:tgtEl>
                                          <p:sndTgt r:embed="rId6" name="explode.wav" builtIn="1"/>
                                        </p:tgtEl>
                                      </p:cMediaNode>
                                    </p:audio>
                                  </p:subTnLst>
                                </p:cTn>
                              </p:par>
                            </p:childTnLst>
                          </p:cTn>
                        </p:par>
                      </p:childTnLst>
                    </p:cTn>
                  </p:par>
                  <p:par>
                    <p:cTn id="87" fill="hold">
                      <p:stCondLst>
                        <p:cond delay="indefinite"/>
                      </p:stCondLst>
                      <p:childTnLst>
                        <p:par>
                          <p:cTn id="88" fill="hold">
                            <p:stCondLst>
                              <p:cond delay="0"/>
                            </p:stCondLst>
                            <p:childTnLst>
                              <p:par>
                                <p:cTn id="89" presetID="49" presetClass="exit" presetSubtype="0" accel="100000" fill="hold" grpId="1" nodeType="clickEffect">
                                  <p:stCondLst>
                                    <p:cond delay="0"/>
                                  </p:stCondLst>
                                  <p:childTnLst>
                                    <p:anim calcmode="lin" valueType="num">
                                      <p:cBhvr>
                                        <p:cTn id="90" dur="500"/>
                                        <p:tgtEl>
                                          <p:spTgt spid="24592"/>
                                        </p:tgtEl>
                                        <p:attrNameLst>
                                          <p:attrName>ppt_w</p:attrName>
                                        </p:attrNameLst>
                                      </p:cBhvr>
                                      <p:tavLst>
                                        <p:tav tm="0">
                                          <p:val>
                                            <p:strVal val="ppt_w"/>
                                          </p:val>
                                        </p:tav>
                                        <p:tav tm="100000">
                                          <p:val>
                                            <p:fltVal val="0"/>
                                          </p:val>
                                        </p:tav>
                                      </p:tavLst>
                                    </p:anim>
                                    <p:anim calcmode="lin" valueType="num">
                                      <p:cBhvr>
                                        <p:cTn id="91" dur="500"/>
                                        <p:tgtEl>
                                          <p:spTgt spid="24592"/>
                                        </p:tgtEl>
                                        <p:attrNameLst>
                                          <p:attrName>ppt_h</p:attrName>
                                        </p:attrNameLst>
                                      </p:cBhvr>
                                      <p:tavLst>
                                        <p:tav tm="0">
                                          <p:val>
                                            <p:strVal val="ppt_h"/>
                                          </p:val>
                                        </p:tav>
                                        <p:tav tm="100000">
                                          <p:val>
                                            <p:fltVal val="0"/>
                                          </p:val>
                                        </p:tav>
                                      </p:tavLst>
                                    </p:anim>
                                    <p:anim calcmode="lin" valueType="num">
                                      <p:cBhvr>
                                        <p:cTn id="92" dur="500"/>
                                        <p:tgtEl>
                                          <p:spTgt spid="24592"/>
                                        </p:tgtEl>
                                        <p:attrNameLst>
                                          <p:attrName>style.rotation</p:attrName>
                                        </p:attrNameLst>
                                      </p:cBhvr>
                                      <p:tavLst>
                                        <p:tav tm="0">
                                          <p:val>
                                            <p:fltVal val="0"/>
                                          </p:val>
                                        </p:tav>
                                        <p:tav tm="100000">
                                          <p:val>
                                            <p:fltVal val="360"/>
                                          </p:val>
                                        </p:tav>
                                      </p:tavLst>
                                    </p:anim>
                                    <p:animEffect transition="out" filter="fade">
                                      <p:cBhvr>
                                        <p:cTn id="93" dur="500"/>
                                        <p:tgtEl>
                                          <p:spTgt spid="24592"/>
                                        </p:tgtEl>
                                      </p:cBhvr>
                                    </p:animEffect>
                                    <p:set>
                                      <p:cBhvr>
                                        <p:cTn id="94" dur="1" fill="hold">
                                          <p:stCondLst>
                                            <p:cond delay="499"/>
                                          </p:stCondLst>
                                        </p:cTn>
                                        <p:tgtEl>
                                          <p:spTgt spid="24592"/>
                                        </p:tgtEl>
                                        <p:attrNameLst>
                                          <p:attrName>style.visibility</p:attrName>
                                        </p:attrNameLst>
                                      </p:cBhvr>
                                      <p:to>
                                        <p:strVal val="hidden"/>
                                      </p:to>
                                    </p:set>
                                  </p:childTnLst>
                                </p:cTn>
                              </p:par>
                              <p:par>
                                <p:cTn id="95" presetID="49" presetClass="exit" presetSubtype="0" accel="100000" fill="hold" grpId="1" nodeType="withEffect">
                                  <p:stCondLst>
                                    <p:cond delay="0"/>
                                  </p:stCondLst>
                                  <p:childTnLst>
                                    <p:anim calcmode="lin" valueType="num">
                                      <p:cBhvr>
                                        <p:cTn id="96" dur="500"/>
                                        <p:tgtEl>
                                          <p:spTgt spid="24593"/>
                                        </p:tgtEl>
                                        <p:attrNameLst>
                                          <p:attrName>ppt_w</p:attrName>
                                        </p:attrNameLst>
                                      </p:cBhvr>
                                      <p:tavLst>
                                        <p:tav tm="0">
                                          <p:val>
                                            <p:strVal val="ppt_w"/>
                                          </p:val>
                                        </p:tav>
                                        <p:tav tm="100000">
                                          <p:val>
                                            <p:fltVal val="0"/>
                                          </p:val>
                                        </p:tav>
                                      </p:tavLst>
                                    </p:anim>
                                    <p:anim calcmode="lin" valueType="num">
                                      <p:cBhvr>
                                        <p:cTn id="97" dur="500"/>
                                        <p:tgtEl>
                                          <p:spTgt spid="24593"/>
                                        </p:tgtEl>
                                        <p:attrNameLst>
                                          <p:attrName>ppt_h</p:attrName>
                                        </p:attrNameLst>
                                      </p:cBhvr>
                                      <p:tavLst>
                                        <p:tav tm="0">
                                          <p:val>
                                            <p:strVal val="ppt_h"/>
                                          </p:val>
                                        </p:tav>
                                        <p:tav tm="100000">
                                          <p:val>
                                            <p:fltVal val="0"/>
                                          </p:val>
                                        </p:tav>
                                      </p:tavLst>
                                    </p:anim>
                                    <p:anim calcmode="lin" valueType="num">
                                      <p:cBhvr>
                                        <p:cTn id="98" dur="500"/>
                                        <p:tgtEl>
                                          <p:spTgt spid="24593"/>
                                        </p:tgtEl>
                                        <p:attrNameLst>
                                          <p:attrName>style.rotation</p:attrName>
                                        </p:attrNameLst>
                                      </p:cBhvr>
                                      <p:tavLst>
                                        <p:tav tm="0">
                                          <p:val>
                                            <p:fltVal val="0"/>
                                          </p:val>
                                        </p:tav>
                                        <p:tav tm="100000">
                                          <p:val>
                                            <p:fltVal val="360"/>
                                          </p:val>
                                        </p:tav>
                                      </p:tavLst>
                                    </p:anim>
                                    <p:animEffect transition="out" filter="fade">
                                      <p:cBhvr>
                                        <p:cTn id="99" dur="500"/>
                                        <p:tgtEl>
                                          <p:spTgt spid="24593"/>
                                        </p:tgtEl>
                                      </p:cBhvr>
                                    </p:animEffect>
                                    <p:set>
                                      <p:cBhvr>
                                        <p:cTn id="100" dur="1" fill="hold">
                                          <p:stCondLst>
                                            <p:cond delay="499"/>
                                          </p:stCondLst>
                                        </p:cTn>
                                        <p:tgtEl>
                                          <p:spTgt spid="24593"/>
                                        </p:tgtEl>
                                        <p:attrNameLst>
                                          <p:attrName>style.visibility</p:attrName>
                                        </p:attrNameLst>
                                      </p:cBhvr>
                                      <p:to>
                                        <p:strVal val="hidden"/>
                                      </p:to>
                                    </p:set>
                                  </p:childTnLst>
                                </p:cTn>
                              </p:par>
                              <p:par>
                                <p:cTn id="101" presetID="49" presetClass="exit" presetSubtype="0" accel="100000" fill="hold" grpId="1" nodeType="withEffect">
                                  <p:stCondLst>
                                    <p:cond delay="0"/>
                                  </p:stCondLst>
                                  <p:childTnLst>
                                    <p:anim calcmode="lin" valueType="num">
                                      <p:cBhvr>
                                        <p:cTn id="102" dur="500"/>
                                        <p:tgtEl>
                                          <p:spTgt spid="24594"/>
                                        </p:tgtEl>
                                        <p:attrNameLst>
                                          <p:attrName>ppt_w</p:attrName>
                                        </p:attrNameLst>
                                      </p:cBhvr>
                                      <p:tavLst>
                                        <p:tav tm="0">
                                          <p:val>
                                            <p:strVal val="ppt_w"/>
                                          </p:val>
                                        </p:tav>
                                        <p:tav tm="100000">
                                          <p:val>
                                            <p:fltVal val="0"/>
                                          </p:val>
                                        </p:tav>
                                      </p:tavLst>
                                    </p:anim>
                                    <p:anim calcmode="lin" valueType="num">
                                      <p:cBhvr>
                                        <p:cTn id="103" dur="500"/>
                                        <p:tgtEl>
                                          <p:spTgt spid="24594"/>
                                        </p:tgtEl>
                                        <p:attrNameLst>
                                          <p:attrName>ppt_h</p:attrName>
                                        </p:attrNameLst>
                                      </p:cBhvr>
                                      <p:tavLst>
                                        <p:tav tm="0">
                                          <p:val>
                                            <p:strVal val="ppt_h"/>
                                          </p:val>
                                        </p:tav>
                                        <p:tav tm="100000">
                                          <p:val>
                                            <p:fltVal val="0"/>
                                          </p:val>
                                        </p:tav>
                                      </p:tavLst>
                                    </p:anim>
                                    <p:anim calcmode="lin" valueType="num">
                                      <p:cBhvr>
                                        <p:cTn id="104" dur="500"/>
                                        <p:tgtEl>
                                          <p:spTgt spid="24594"/>
                                        </p:tgtEl>
                                        <p:attrNameLst>
                                          <p:attrName>style.rotation</p:attrName>
                                        </p:attrNameLst>
                                      </p:cBhvr>
                                      <p:tavLst>
                                        <p:tav tm="0">
                                          <p:val>
                                            <p:fltVal val="0"/>
                                          </p:val>
                                        </p:tav>
                                        <p:tav tm="100000">
                                          <p:val>
                                            <p:fltVal val="360"/>
                                          </p:val>
                                        </p:tav>
                                      </p:tavLst>
                                    </p:anim>
                                    <p:animEffect transition="out" filter="fade">
                                      <p:cBhvr>
                                        <p:cTn id="105" dur="500"/>
                                        <p:tgtEl>
                                          <p:spTgt spid="24594"/>
                                        </p:tgtEl>
                                      </p:cBhvr>
                                    </p:animEffect>
                                    <p:set>
                                      <p:cBhvr>
                                        <p:cTn id="106" dur="1" fill="hold">
                                          <p:stCondLst>
                                            <p:cond delay="499"/>
                                          </p:stCondLst>
                                        </p:cTn>
                                        <p:tgtEl>
                                          <p:spTgt spid="24594"/>
                                        </p:tgtEl>
                                        <p:attrNameLst>
                                          <p:attrName>style.visibility</p:attrName>
                                        </p:attrNameLst>
                                      </p:cBhvr>
                                      <p:to>
                                        <p:strVal val="hidden"/>
                                      </p:to>
                                    </p:set>
                                  </p:childTnLst>
                                </p:cTn>
                              </p:par>
                              <p:par>
                                <p:cTn id="107" presetID="49" presetClass="exit" presetSubtype="0" accel="100000" fill="hold" grpId="1" nodeType="withEffect">
                                  <p:stCondLst>
                                    <p:cond delay="0"/>
                                  </p:stCondLst>
                                  <p:childTnLst>
                                    <p:anim calcmode="lin" valueType="num">
                                      <p:cBhvr>
                                        <p:cTn id="108" dur="500"/>
                                        <p:tgtEl>
                                          <p:spTgt spid="24595"/>
                                        </p:tgtEl>
                                        <p:attrNameLst>
                                          <p:attrName>ppt_w</p:attrName>
                                        </p:attrNameLst>
                                      </p:cBhvr>
                                      <p:tavLst>
                                        <p:tav tm="0">
                                          <p:val>
                                            <p:strVal val="ppt_w"/>
                                          </p:val>
                                        </p:tav>
                                        <p:tav tm="100000">
                                          <p:val>
                                            <p:fltVal val="0"/>
                                          </p:val>
                                        </p:tav>
                                      </p:tavLst>
                                    </p:anim>
                                    <p:anim calcmode="lin" valueType="num">
                                      <p:cBhvr>
                                        <p:cTn id="109" dur="500"/>
                                        <p:tgtEl>
                                          <p:spTgt spid="24595"/>
                                        </p:tgtEl>
                                        <p:attrNameLst>
                                          <p:attrName>ppt_h</p:attrName>
                                        </p:attrNameLst>
                                      </p:cBhvr>
                                      <p:tavLst>
                                        <p:tav tm="0">
                                          <p:val>
                                            <p:strVal val="ppt_h"/>
                                          </p:val>
                                        </p:tav>
                                        <p:tav tm="100000">
                                          <p:val>
                                            <p:fltVal val="0"/>
                                          </p:val>
                                        </p:tav>
                                      </p:tavLst>
                                    </p:anim>
                                    <p:anim calcmode="lin" valueType="num">
                                      <p:cBhvr>
                                        <p:cTn id="110" dur="500"/>
                                        <p:tgtEl>
                                          <p:spTgt spid="24595"/>
                                        </p:tgtEl>
                                        <p:attrNameLst>
                                          <p:attrName>style.rotation</p:attrName>
                                        </p:attrNameLst>
                                      </p:cBhvr>
                                      <p:tavLst>
                                        <p:tav tm="0">
                                          <p:val>
                                            <p:fltVal val="0"/>
                                          </p:val>
                                        </p:tav>
                                        <p:tav tm="100000">
                                          <p:val>
                                            <p:fltVal val="360"/>
                                          </p:val>
                                        </p:tav>
                                      </p:tavLst>
                                    </p:anim>
                                    <p:animEffect transition="out" filter="fade">
                                      <p:cBhvr>
                                        <p:cTn id="111" dur="500"/>
                                        <p:tgtEl>
                                          <p:spTgt spid="24595"/>
                                        </p:tgtEl>
                                      </p:cBhvr>
                                    </p:animEffect>
                                    <p:set>
                                      <p:cBhvr>
                                        <p:cTn id="112" dur="1" fill="hold">
                                          <p:stCondLst>
                                            <p:cond delay="499"/>
                                          </p:stCondLst>
                                        </p:cTn>
                                        <p:tgtEl>
                                          <p:spTgt spid="24595"/>
                                        </p:tgtEl>
                                        <p:attrNameLst>
                                          <p:attrName>style.visibility</p:attrName>
                                        </p:attrNameLst>
                                      </p:cBhvr>
                                      <p:to>
                                        <p:strVal val="hidden"/>
                                      </p:to>
                                    </p:set>
                                  </p:childTnLst>
                                </p:cTn>
                              </p:par>
                              <p:par>
                                <p:cTn id="113" presetID="49" presetClass="exit" presetSubtype="0" accel="100000" fill="hold" grpId="1" nodeType="withEffect">
                                  <p:stCondLst>
                                    <p:cond delay="0"/>
                                  </p:stCondLst>
                                  <p:childTnLst>
                                    <p:anim calcmode="lin" valueType="num">
                                      <p:cBhvr>
                                        <p:cTn id="114" dur="500"/>
                                        <p:tgtEl>
                                          <p:spTgt spid="24596"/>
                                        </p:tgtEl>
                                        <p:attrNameLst>
                                          <p:attrName>ppt_w</p:attrName>
                                        </p:attrNameLst>
                                      </p:cBhvr>
                                      <p:tavLst>
                                        <p:tav tm="0">
                                          <p:val>
                                            <p:strVal val="ppt_w"/>
                                          </p:val>
                                        </p:tav>
                                        <p:tav tm="100000">
                                          <p:val>
                                            <p:fltVal val="0"/>
                                          </p:val>
                                        </p:tav>
                                      </p:tavLst>
                                    </p:anim>
                                    <p:anim calcmode="lin" valueType="num">
                                      <p:cBhvr>
                                        <p:cTn id="115" dur="500"/>
                                        <p:tgtEl>
                                          <p:spTgt spid="24596"/>
                                        </p:tgtEl>
                                        <p:attrNameLst>
                                          <p:attrName>ppt_h</p:attrName>
                                        </p:attrNameLst>
                                      </p:cBhvr>
                                      <p:tavLst>
                                        <p:tav tm="0">
                                          <p:val>
                                            <p:strVal val="ppt_h"/>
                                          </p:val>
                                        </p:tav>
                                        <p:tav tm="100000">
                                          <p:val>
                                            <p:fltVal val="0"/>
                                          </p:val>
                                        </p:tav>
                                      </p:tavLst>
                                    </p:anim>
                                    <p:anim calcmode="lin" valueType="num">
                                      <p:cBhvr>
                                        <p:cTn id="116" dur="500"/>
                                        <p:tgtEl>
                                          <p:spTgt spid="24596"/>
                                        </p:tgtEl>
                                        <p:attrNameLst>
                                          <p:attrName>style.rotation</p:attrName>
                                        </p:attrNameLst>
                                      </p:cBhvr>
                                      <p:tavLst>
                                        <p:tav tm="0">
                                          <p:val>
                                            <p:fltVal val="0"/>
                                          </p:val>
                                        </p:tav>
                                        <p:tav tm="100000">
                                          <p:val>
                                            <p:fltVal val="360"/>
                                          </p:val>
                                        </p:tav>
                                      </p:tavLst>
                                    </p:anim>
                                    <p:animEffect transition="out" filter="fade">
                                      <p:cBhvr>
                                        <p:cTn id="117" dur="500"/>
                                        <p:tgtEl>
                                          <p:spTgt spid="24596"/>
                                        </p:tgtEl>
                                      </p:cBhvr>
                                    </p:animEffect>
                                    <p:set>
                                      <p:cBhvr>
                                        <p:cTn id="118" dur="1" fill="hold">
                                          <p:stCondLst>
                                            <p:cond delay="499"/>
                                          </p:stCondLst>
                                        </p:cTn>
                                        <p:tgtEl>
                                          <p:spTgt spid="24596"/>
                                        </p:tgtEl>
                                        <p:attrNameLst>
                                          <p:attrName>style.visibility</p:attrName>
                                        </p:attrNameLst>
                                      </p:cBhvr>
                                      <p:to>
                                        <p:strVal val="hidden"/>
                                      </p:to>
                                    </p:set>
                                  </p:childTnLst>
                                </p:cTn>
                              </p:par>
                              <p:par>
                                <p:cTn id="119" presetID="49" presetClass="exit" presetSubtype="0" accel="100000" fill="hold" grpId="1" nodeType="withEffect">
                                  <p:stCondLst>
                                    <p:cond delay="0"/>
                                  </p:stCondLst>
                                  <p:childTnLst>
                                    <p:anim calcmode="lin" valueType="num">
                                      <p:cBhvr>
                                        <p:cTn id="120" dur="500"/>
                                        <p:tgtEl>
                                          <p:spTgt spid="24597"/>
                                        </p:tgtEl>
                                        <p:attrNameLst>
                                          <p:attrName>ppt_w</p:attrName>
                                        </p:attrNameLst>
                                      </p:cBhvr>
                                      <p:tavLst>
                                        <p:tav tm="0">
                                          <p:val>
                                            <p:strVal val="ppt_w"/>
                                          </p:val>
                                        </p:tav>
                                        <p:tav tm="100000">
                                          <p:val>
                                            <p:fltVal val="0"/>
                                          </p:val>
                                        </p:tav>
                                      </p:tavLst>
                                    </p:anim>
                                    <p:anim calcmode="lin" valueType="num">
                                      <p:cBhvr>
                                        <p:cTn id="121" dur="500"/>
                                        <p:tgtEl>
                                          <p:spTgt spid="24597"/>
                                        </p:tgtEl>
                                        <p:attrNameLst>
                                          <p:attrName>ppt_h</p:attrName>
                                        </p:attrNameLst>
                                      </p:cBhvr>
                                      <p:tavLst>
                                        <p:tav tm="0">
                                          <p:val>
                                            <p:strVal val="ppt_h"/>
                                          </p:val>
                                        </p:tav>
                                        <p:tav tm="100000">
                                          <p:val>
                                            <p:fltVal val="0"/>
                                          </p:val>
                                        </p:tav>
                                      </p:tavLst>
                                    </p:anim>
                                    <p:anim calcmode="lin" valueType="num">
                                      <p:cBhvr>
                                        <p:cTn id="122" dur="500"/>
                                        <p:tgtEl>
                                          <p:spTgt spid="24597"/>
                                        </p:tgtEl>
                                        <p:attrNameLst>
                                          <p:attrName>style.rotation</p:attrName>
                                        </p:attrNameLst>
                                      </p:cBhvr>
                                      <p:tavLst>
                                        <p:tav tm="0">
                                          <p:val>
                                            <p:fltVal val="0"/>
                                          </p:val>
                                        </p:tav>
                                        <p:tav tm="100000">
                                          <p:val>
                                            <p:fltVal val="360"/>
                                          </p:val>
                                        </p:tav>
                                      </p:tavLst>
                                    </p:anim>
                                    <p:animEffect transition="out" filter="fade">
                                      <p:cBhvr>
                                        <p:cTn id="123" dur="500"/>
                                        <p:tgtEl>
                                          <p:spTgt spid="24597"/>
                                        </p:tgtEl>
                                      </p:cBhvr>
                                    </p:animEffect>
                                    <p:set>
                                      <p:cBhvr>
                                        <p:cTn id="124" dur="1" fill="hold">
                                          <p:stCondLst>
                                            <p:cond delay="499"/>
                                          </p:stCondLst>
                                        </p:cTn>
                                        <p:tgtEl>
                                          <p:spTgt spid="24597"/>
                                        </p:tgtEl>
                                        <p:attrNameLst>
                                          <p:attrName>style.visibility</p:attrName>
                                        </p:attrNameLst>
                                      </p:cBhvr>
                                      <p:to>
                                        <p:strVal val="hidden"/>
                                      </p:to>
                                    </p:set>
                                  </p:childTnLst>
                                </p:cTn>
                              </p:par>
                              <p:par>
                                <p:cTn id="125" presetID="49" presetClass="exit" presetSubtype="0" accel="100000" fill="hold" grpId="1" nodeType="withEffect">
                                  <p:stCondLst>
                                    <p:cond delay="0"/>
                                  </p:stCondLst>
                                  <p:childTnLst>
                                    <p:anim calcmode="lin" valueType="num">
                                      <p:cBhvr>
                                        <p:cTn id="126" dur="500"/>
                                        <p:tgtEl>
                                          <p:spTgt spid="24598"/>
                                        </p:tgtEl>
                                        <p:attrNameLst>
                                          <p:attrName>ppt_w</p:attrName>
                                        </p:attrNameLst>
                                      </p:cBhvr>
                                      <p:tavLst>
                                        <p:tav tm="0">
                                          <p:val>
                                            <p:strVal val="ppt_w"/>
                                          </p:val>
                                        </p:tav>
                                        <p:tav tm="100000">
                                          <p:val>
                                            <p:fltVal val="0"/>
                                          </p:val>
                                        </p:tav>
                                      </p:tavLst>
                                    </p:anim>
                                    <p:anim calcmode="lin" valueType="num">
                                      <p:cBhvr>
                                        <p:cTn id="127" dur="500"/>
                                        <p:tgtEl>
                                          <p:spTgt spid="24598"/>
                                        </p:tgtEl>
                                        <p:attrNameLst>
                                          <p:attrName>ppt_h</p:attrName>
                                        </p:attrNameLst>
                                      </p:cBhvr>
                                      <p:tavLst>
                                        <p:tav tm="0">
                                          <p:val>
                                            <p:strVal val="ppt_h"/>
                                          </p:val>
                                        </p:tav>
                                        <p:tav tm="100000">
                                          <p:val>
                                            <p:fltVal val="0"/>
                                          </p:val>
                                        </p:tav>
                                      </p:tavLst>
                                    </p:anim>
                                    <p:anim calcmode="lin" valueType="num">
                                      <p:cBhvr>
                                        <p:cTn id="128" dur="500"/>
                                        <p:tgtEl>
                                          <p:spTgt spid="24598"/>
                                        </p:tgtEl>
                                        <p:attrNameLst>
                                          <p:attrName>style.rotation</p:attrName>
                                        </p:attrNameLst>
                                      </p:cBhvr>
                                      <p:tavLst>
                                        <p:tav tm="0">
                                          <p:val>
                                            <p:fltVal val="0"/>
                                          </p:val>
                                        </p:tav>
                                        <p:tav tm="100000">
                                          <p:val>
                                            <p:fltVal val="360"/>
                                          </p:val>
                                        </p:tav>
                                      </p:tavLst>
                                    </p:anim>
                                    <p:animEffect transition="out" filter="fade">
                                      <p:cBhvr>
                                        <p:cTn id="129" dur="500"/>
                                        <p:tgtEl>
                                          <p:spTgt spid="24598"/>
                                        </p:tgtEl>
                                      </p:cBhvr>
                                    </p:animEffect>
                                    <p:set>
                                      <p:cBhvr>
                                        <p:cTn id="130" dur="1" fill="hold">
                                          <p:stCondLst>
                                            <p:cond delay="499"/>
                                          </p:stCondLst>
                                        </p:cTn>
                                        <p:tgtEl>
                                          <p:spTgt spid="24598"/>
                                        </p:tgtEl>
                                        <p:attrNameLst>
                                          <p:attrName>style.visibility</p:attrName>
                                        </p:attrNameLst>
                                      </p:cBhvr>
                                      <p:to>
                                        <p:strVal val="hidden"/>
                                      </p:to>
                                    </p:set>
                                  </p:childTnLst>
                                </p:cTn>
                              </p:par>
                              <p:par>
                                <p:cTn id="131" presetID="49" presetClass="exit" presetSubtype="0" accel="100000" fill="hold" grpId="1" nodeType="withEffect">
                                  <p:stCondLst>
                                    <p:cond delay="0"/>
                                  </p:stCondLst>
                                  <p:childTnLst>
                                    <p:anim calcmode="lin" valueType="num">
                                      <p:cBhvr>
                                        <p:cTn id="132" dur="500"/>
                                        <p:tgtEl>
                                          <p:spTgt spid="24599"/>
                                        </p:tgtEl>
                                        <p:attrNameLst>
                                          <p:attrName>ppt_w</p:attrName>
                                        </p:attrNameLst>
                                      </p:cBhvr>
                                      <p:tavLst>
                                        <p:tav tm="0">
                                          <p:val>
                                            <p:strVal val="ppt_w"/>
                                          </p:val>
                                        </p:tav>
                                        <p:tav tm="100000">
                                          <p:val>
                                            <p:fltVal val="0"/>
                                          </p:val>
                                        </p:tav>
                                      </p:tavLst>
                                    </p:anim>
                                    <p:anim calcmode="lin" valueType="num">
                                      <p:cBhvr>
                                        <p:cTn id="133" dur="500"/>
                                        <p:tgtEl>
                                          <p:spTgt spid="24599"/>
                                        </p:tgtEl>
                                        <p:attrNameLst>
                                          <p:attrName>ppt_h</p:attrName>
                                        </p:attrNameLst>
                                      </p:cBhvr>
                                      <p:tavLst>
                                        <p:tav tm="0">
                                          <p:val>
                                            <p:strVal val="ppt_h"/>
                                          </p:val>
                                        </p:tav>
                                        <p:tav tm="100000">
                                          <p:val>
                                            <p:fltVal val="0"/>
                                          </p:val>
                                        </p:tav>
                                      </p:tavLst>
                                    </p:anim>
                                    <p:anim calcmode="lin" valueType="num">
                                      <p:cBhvr>
                                        <p:cTn id="134" dur="500"/>
                                        <p:tgtEl>
                                          <p:spTgt spid="24599"/>
                                        </p:tgtEl>
                                        <p:attrNameLst>
                                          <p:attrName>style.rotation</p:attrName>
                                        </p:attrNameLst>
                                      </p:cBhvr>
                                      <p:tavLst>
                                        <p:tav tm="0">
                                          <p:val>
                                            <p:fltVal val="0"/>
                                          </p:val>
                                        </p:tav>
                                        <p:tav tm="100000">
                                          <p:val>
                                            <p:fltVal val="360"/>
                                          </p:val>
                                        </p:tav>
                                      </p:tavLst>
                                    </p:anim>
                                    <p:animEffect transition="out" filter="fade">
                                      <p:cBhvr>
                                        <p:cTn id="135" dur="500"/>
                                        <p:tgtEl>
                                          <p:spTgt spid="24599"/>
                                        </p:tgtEl>
                                      </p:cBhvr>
                                    </p:animEffect>
                                    <p:set>
                                      <p:cBhvr>
                                        <p:cTn id="136" dur="1" fill="hold">
                                          <p:stCondLst>
                                            <p:cond delay="499"/>
                                          </p:stCondLst>
                                        </p:cTn>
                                        <p:tgtEl>
                                          <p:spTgt spid="24599"/>
                                        </p:tgtEl>
                                        <p:attrNameLst>
                                          <p:attrName>style.visibility</p:attrName>
                                        </p:attrNameLst>
                                      </p:cBhvr>
                                      <p:to>
                                        <p:strVal val="hidden"/>
                                      </p:to>
                                    </p:set>
                                  </p:childTnLst>
                                </p:cTn>
                              </p:par>
                              <p:par>
                                <p:cTn id="137" presetID="49" presetClass="exit" presetSubtype="0" accel="100000" fill="hold" grpId="1" nodeType="withEffect">
                                  <p:stCondLst>
                                    <p:cond delay="0"/>
                                  </p:stCondLst>
                                  <p:childTnLst>
                                    <p:anim calcmode="lin" valueType="num">
                                      <p:cBhvr>
                                        <p:cTn id="138" dur="500"/>
                                        <p:tgtEl>
                                          <p:spTgt spid="24600"/>
                                        </p:tgtEl>
                                        <p:attrNameLst>
                                          <p:attrName>ppt_w</p:attrName>
                                        </p:attrNameLst>
                                      </p:cBhvr>
                                      <p:tavLst>
                                        <p:tav tm="0">
                                          <p:val>
                                            <p:strVal val="ppt_w"/>
                                          </p:val>
                                        </p:tav>
                                        <p:tav tm="100000">
                                          <p:val>
                                            <p:fltVal val="0"/>
                                          </p:val>
                                        </p:tav>
                                      </p:tavLst>
                                    </p:anim>
                                    <p:anim calcmode="lin" valueType="num">
                                      <p:cBhvr>
                                        <p:cTn id="139" dur="500"/>
                                        <p:tgtEl>
                                          <p:spTgt spid="24600"/>
                                        </p:tgtEl>
                                        <p:attrNameLst>
                                          <p:attrName>ppt_h</p:attrName>
                                        </p:attrNameLst>
                                      </p:cBhvr>
                                      <p:tavLst>
                                        <p:tav tm="0">
                                          <p:val>
                                            <p:strVal val="ppt_h"/>
                                          </p:val>
                                        </p:tav>
                                        <p:tav tm="100000">
                                          <p:val>
                                            <p:fltVal val="0"/>
                                          </p:val>
                                        </p:tav>
                                      </p:tavLst>
                                    </p:anim>
                                    <p:anim calcmode="lin" valueType="num">
                                      <p:cBhvr>
                                        <p:cTn id="140" dur="500"/>
                                        <p:tgtEl>
                                          <p:spTgt spid="24600"/>
                                        </p:tgtEl>
                                        <p:attrNameLst>
                                          <p:attrName>style.rotation</p:attrName>
                                        </p:attrNameLst>
                                      </p:cBhvr>
                                      <p:tavLst>
                                        <p:tav tm="0">
                                          <p:val>
                                            <p:fltVal val="0"/>
                                          </p:val>
                                        </p:tav>
                                        <p:tav tm="100000">
                                          <p:val>
                                            <p:fltVal val="360"/>
                                          </p:val>
                                        </p:tav>
                                      </p:tavLst>
                                    </p:anim>
                                    <p:animEffect transition="out" filter="fade">
                                      <p:cBhvr>
                                        <p:cTn id="141" dur="500"/>
                                        <p:tgtEl>
                                          <p:spTgt spid="24600"/>
                                        </p:tgtEl>
                                      </p:cBhvr>
                                    </p:animEffect>
                                    <p:set>
                                      <p:cBhvr>
                                        <p:cTn id="142" dur="1" fill="hold">
                                          <p:stCondLst>
                                            <p:cond delay="499"/>
                                          </p:stCondLst>
                                        </p:cTn>
                                        <p:tgtEl>
                                          <p:spTgt spid="24600"/>
                                        </p:tgtEl>
                                        <p:attrNameLst>
                                          <p:attrName>style.visibility</p:attrName>
                                        </p:attrNameLst>
                                      </p:cBhvr>
                                      <p:to>
                                        <p:strVal val="hidden"/>
                                      </p:to>
                                    </p:set>
                                  </p:childTnLst>
                                </p:cTn>
                              </p:par>
                              <p:par>
                                <p:cTn id="143" presetID="49" presetClass="exit" presetSubtype="0" accel="100000" fill="hold" grpId="1" nodeType="withEffect">
                                  <p:stCondLst>
                                    <p:cond delay="0"/>
                                  </p:stCondLst>
                                  <p:childTnLst>
                                    <p:anim calcmode="lin" valueType="num">
                                      <p:cBhvr>
                                        <p:cTn id="144" dur="500"/>
                                        <p:tgtEl>
                                          <p:spTgt spid="24601"/>
                                        </p:tgtEl>
                                        <p:attrNameLst>
                                          <p:attrName>ppt_w</p:attrName>
                                        </p:attrNameLst>
                                      </p:cBhvr>
                                      <p:tavLst>
                                        <p:tav tm="0">
                                          <p:val>
                                            <p:strVal val="ppt_w"/>
                                          </p:val>
                                        </p:tav>
                                        <p:tav tm="100000">
                                          <p:val>
                                            <p:fltVal val="0"/>
                                          </p:val>
                                        </p:tav>
                                      </p:tavLst>
                                    </p:anim>
                                    <p:anim calcmode="lin" valueType="num">
                                      <p:cBhvr>
                                        <p:cTn id="145" dur="500"/>
                                        <p:tgtEl>
                                          <p:spTgt spid="24601"/>
                                        </p:tgtEl>
                                        <p:attrNameLst>
                                          <p:attrName>ppt_h</p:attrName>
                                        </p:attrNameLst>
                                      </p:cBhvr>
                                      <p:tavLst>
                                        <p:tav tm="0">
                                          <p:val>
                                            <p:strVal val="ppt_h"/>
                                          </p:val>
                                        </p:tav>
                                        <p:tav tm="100000">
                                          <p:val>
                                            <p:fltVal val="0"/>
                                          </p:val>
                                        </p:tav>
                                      </p:tavLst>
                                    </p:anim>
                                    <p:anim calcmode="lin" valueType="num">
                                      <p:cBhvr>
                                        <p:cTn id="146" dur="500"/>
                                        <p:tgtEl>
                                          <p:spTgt spid="24601"/>
                                        </p:tgtEl>
                                        <p:attrNameLst>
                                          <p:attrName>style.rotation</p:attrName>
                                        </p:attrNameLst>
                                      </p:cBhvr>
                                      <p:tavLst>
                                        <p:tav tm="0">
                                          <p:val>
                                            <p:fltVal val="0"/>
                                          </p:val>
                                        </p:tav>
                                        <p:tav tm="100000">
                                          <p:val>
                                            <p:fltVal val="360"/>
                                          </p:val>
                                        </p:tav>
                                      </p:tavLst>
                                    </p:anim>
                                    <p:animEffect transition="out" filter="fade">
                                      <p:cBhvr>
                                        <p:cTn id="147" dur="500"/>
                                        <p:tgtEl>
                                          <p:spTgt spid="24601"/>
                                        </p:tgtEl>
                                      </p:cBhvr>
                                    </p:animEffect>
                                    <p:set>
                                      <p:cBhvr>
                                        <p:cTn id="148" dur="1" fill="hold">
                                          <p:stCondLst>
                                            <p:cond delay="499"/>
                                          </p:stCondLst>
                                        </p:cTn>
                                        <p:tgtEl>
                                          <p:spTgt spid="24601"/>
                                        </p:tgtEl>
                                        <p:attrNameLst>
                                          <p:attrName>style.visibility</p:attrName>
                                        </p:attrNameLst>
                                      </p:cBhvr>
                                      <p:to>
                                        <p:strVal val="hidden"/>
                                      </p:to>
                                    </p:set>
                                  </p:childTnLst>
                                </p:cTn>
                              </p:par>
                              <p:par>
                                <p:cTn id="149" presetID="49" presetClass="exit" presetSubtype="0" accel="100000" fill="hold" grpId="1" nodeType="withEffect">
                                  <p:stCondLst>
                                    <p:cond delay="0"/>
                                  </p:stCondLst>
                                  <p:childTnLst>
                                    <p:anim calcmode="lin" valueType="num">
                                      <p:cBhvr>
                                        <p:cTn id="150" dur="500"/>
                                        <p:tgtEl>
                                          <p:spTgt spid="24602"/>
                                        </p:tgtEl>
                                        <p:attrNameLst>
                                          <p:attrName>ppt_w</p:attrName>
                                        </p:attrNameLst>
                                      </p:cBhvr>
                                      <p:tavLst>
                                        <p:tav tm="0">
                                          <p:val>
                                            <p:strVal val="ppt_w"/>
                                          </p:val>
                                        </p:tav>
                                        <p:tav tm="100000">
                                          <p:val>
                                            <p:fltVal val="0"/>
                                          </p:val>
                                        </p:tav>
                                      </p:tavLst>
                                    </p:anim>
                                    <p:anim calcmode="lin" valueType="num">
                                      <p:cBhvr>
                                        <p:cTn id="151" dur="500"/>
                                        <p:tgtEl>
                                          <p:spTgt spid="24602"/>
                                        </p:tgtEl>
                                        <p:attrNameLst>
                                          <p:attrName>ppt_h</p:attrName>
                                        </p:attrNameLst>
                                      </p:cBhvr>
                                      <p:tavLst>
                                        <p:tav tm="0">
                                          <p:val>
                                            <p:strVal val="ppt_h"/>
                                          </p:val>
                                        </p:tav>
                                        <p:tav tm="100000">
                                          <p:val>
                                            <p:fltVal val="0"/>
                                          </p:val>
                                        </p:tav>
                                      </p:tavLst>
                                    </p:anim>
                                    <p:anim calcmode="lin" valueType="num">
                                      <p:cBhvr>
                                        <p:cTn id="152" dur="500"/>
                                        <p:tgtEl>
                                          <p:spTgt spid="24602"/>
                                        </p:tgtEl>
                                        <p:attrNameLst>
                                          <p:attrName>style.rotation</p:attrName>
                                        </p:attrNameLst>
                                      </p:cBhvr>
                                      <p:tavLst>
                                        <p:tav tm="0">
                                          <p:val>
                                            <p:fltVal val="0"/>
                                          </p:val>
                                        </p:tav>
                                        <p:tav tm="100000">
                                          <p:val>
                                            <p:fltVal val="360"/>
                                          </p:val>
                                        </p:tav>
                                      </p:tavLst>
                                    </p:anim>
                                    <p:animEffect transition="out" filter="fade">
                                      <p:cBhvr>
                                        <p:cTn id="153" dur="500"/>
                                        <p:tgtEl>
                                          <p:spTgt spid="24602"/>
                                        </p:tgtEl>
                                      </p:cBhvr>
                                    </p:animEffect>
                                    <p:set>
                                      <p:cBhvr>
                                        <p:cTn id="154" dur="1" fill="hold">
                                          <p:stCondLst>
                                            <p:cond delay="499"/>
                                          </p:stCondLst>
                                        </p:cTn>
                                        <p:tgtEl>
                                          <p:spTgt spid="24602"/>
                                        </p:tgtEl>
                                        <p:attrNameLst>
                                          <p:attrName>style.visibility</p:attrName>
                                        </p:attrNameLst>
                                      </p:cBhvr>
                                      <p:to>
                                        <p:strVal val="hidden"/>
                                      </p:to>
                                    </p:set>
                                  </p:childTnLst>
                                </p:cTn>
                              </p:par>
                              <p:par>
                                <p:cTn id="155" presetID="49" presetClass="exit" presetSubtype="0" accel="100000" fill="hold" grpId="1" nodeType="withEffect">
                                  <p:stCondLst>
                                    <p:cond delay="0"/>
                                  </p:stCondLst>
                                  <p:childTnLst>
                                    <p:anim calcmode="lin" valueType="num">
                                      <p:cBhvr>
                                        <p:cTn id="156" dur="500"/>
                                        <p:tgtEl>
                                          <p:spTgt spid="24603"/>
                                        </p:tgtEl>
                                        <p:attrNameLst>
                                          <p:attrName>ppt_w</p:attrName>
                                        </p:attrNameLst>
                                      </p:cBhvr>
                                      <p:tavLst>
                                        <p:tav tm="0">
                                          <p:val>
                                            <p:strVal val="ppt_w"/>
                                          </p:val>
                                        </p:tav>
                                        <p:tav tm="100000">
                                          <p:val>
                                            <p:fltVal val="0"/>
                                          </p:val>
                                        </p:tav>
                                      </p:tavLst>
                                    </p:anim>
                                    <p:anim calcmode="lin" valueType="num">
                                      <p:cBhvr>
                                        <p:cTn id="157" dur="500"/>
                                        <p:tgtEl>
                                          <p:spTgt spid="24603"/>
                                        </p:tgtEl>
                                        <p:attrNameLst>
                                          <p:attrName>ppt_h</p:attrName>
                                        </p:attrNameLst>
                                      </p:cBhvr>
                                      <p:tavLst>
                                        <p:tav tm="0">
                                          <p:val>
                                            <p:strVal val="ppt_h"/>
                                          </p:val>
                                        </p:tav>
                                        <p:tav tm="100000">
                                          <p:val>
                                            <p:fltVal val="0"/>
                                          </p:val>
                                        </p:tav>
                                      </p:tavLst>
                                    </p:anim>
                                    <p:anim calcmode="lin" valueType="num">
                                      <p:cBhvr>
                                        <p:cTn id="158" dur="500"/>
                                        <p:tgtEl>
                                          <p:spTgt spid="24603"/>
                                        </p:tgtEl>
                                        <p:attrNameLst>
                                          <p:attrName>style.rotation</p:attrName>
                                        </p:attrNameLst>
                                      </p:cBhvr>
                                      <p:tavLst>
                                        <p:tav tm="0">
                                          <p:val>
                                            <p:fltVal val="0"/>
                                          </p:val>
                                        </p:tav>
                                        <p:tav tm="100000">
                                          <p:val>
                                            <p:fltVal val="360"/>
                                          </p:val>
                                        </p:tav>
                                      </p:tavLst>
                                    </p:anim>
                                    <p:animEffect transition="out" filter="fade">
                                      <p:cBhvr>
                                        <p:cTn id="159" dur="500"/>
                                        <p:tgtEl>
                                          <p:spTgt spid="24603"/>
                                        </p:tgtEl>
                                      </p:cBhvr>
                                    </p:animEffect>
                                    <p:set>
                                      <p:cBhvr>
                                        <p:cTn id="160" dur="1" fill="hold">
                                          <p:stCondLst>
                                            <p:cond delay="499"/>
                                          </p:stCondLst>
                                        </p:cTn>
                                        <p:tgtEl>
                                          <p:spTgt spid="24603"/>
                                        </p:tgtEl>
                                        <p:attrNameLst>
                                          <p:attrName>style.visibility</p:attrName>
                                        </p:attrNameLst>
                                      </p:cBhvr>
                                      <p:to>
                                        <p:strVal val="hidden"/>
                                      </p:to>
                                    </p:set>
                                  </p:childTnLst>
                                </p:cTn>
                              </p:par>
                              <p:par>
                                <p:cTn id="161" presetID="49" presetClass="exit" presetSubtype="0" accel="100000" fill="hold" grpId="1" nodeType="withEffect">
                                  <p:stCondLst>
                                    <p:cond delay="0"/>
                                  </p:stCondLst>
                                  <p:childTnLst>
                                    <p:anim calcmode="lin" valueType="num">
                                      <p:cBhvr>
                                        <p:cTn id="162" dur="500"/>
                                        <p:tgtEl>
                                          <p:spTgt spid="24608"/>
                                        </p:tgtEl>
                                        <p:attrNameLst>
                                          <p:attrName>ppt_w</p:attrName>
                                        </p:attrNameLst>
                                      </p:cBhvr>
                                      <p:tavLst>
                                        <p:tav tm="0">
                                          <p:val>
                                            <p:strVal val="ppt_w"/>
                                          </p:val>
                                        </p:tav>
                                        <p:tav tm="100000">
                                          <p:val>
                                            <p:fltVal val="0"/>
                                          </p:val>
                                        </p:tav>
                                      </p:tavLst>
                                    </p:anim>
                                    <p:anim calcmode="lin" valueType="num">
                                      <p:cBhvr>
                                        <p:cTn id="163" dur="500"/>
                                        <p:tgtEl>
                                          <p:spTgt spid="24608"/>
                                        </p:tgtEl>
                                        <p:attrNameLst>
                                          <p:attrName>ppt_h</p:attrName>
                                        </p:attrNameLst>
                                      </p:cBhvr>
                                      <p:tavLst>
                                        <p:tav tm="0">
                                          <p:val>
                                            <p:strVal val="ppt_h"/>
                                          </p:val>
                                        </p:tav>
                                        <p:tav tm="100000">
                                          <p:val>
                                            <p:fltVal val="0"/>
                                          </p:val>
                                        </p:tav>
                                      </p:tavLst>
                                    </p:anim>
                                    <p:anim calcmode="lin" valueType="num">
                                      <p:cBhvr>
                                        <p:cTn id="164" dur="500"/>
                                        <p:tgtEl>
                                          <p:spTgt spid="24608"/>
                                        </p:tgtEl>
                                        <p:attrNameLst>
                                          <p:attrName>style.rotation</p:attrName>
                                        </p:attrNameLst>
                                      </p:cBhvr>
                                      <p:tavLst>
                                        <p:tav tm="0">
                                          <p:val>
                                            <p:fltVal val="0"/>
                                          </p:val>
                                        </p:tav>
                                        <p:tav tm="100000">
                                          <p:val>
                                            <p:fltVal val="360"/>
                                          </p:val>
                                        </p:tav>
                                      </p:tavLst>
                                    </p:anim>
                                    <p:animEffect transition="out" filter="fade">
                                      <p:cBhvr>
                                        <p:cTn id="165" dur="500"/>
                                        <p:tgtEl>
                                          <p:spTgt spid="24608"/>
                                        </p:tgtEl>
                                      </p:cBhvr>
                                    </p:animEffect>
                                    <p:set>
                                      <p:cBhvr>
                                        <p:cTn id="166" dur="1" fill="hold">
                                          <p:stCondLst>
                                            <p:cond delay="499"/>
                                          </p:stCondLst>
                                        </p:cTn>
                                        <p:tgtEl>
                                          <p:spTgt spid="24608"/>
                                        </p:tgtEl>
                                        <p:attrNameLst>
                                          <p:attrName>style.visibility</p:attrName>
                                        </p:attrNameLst>
                                      </p:cBhvr>
                                      <p:to>
                                        <p:strVal val="hidden"/>
                                      </p:to>
                                    </p:set>
                                  </p:childTnLst>
                                </p:cTn>
                              </p:par>
                              <p:par>
                                <p:cTn id="167" presetID="49" presetClass="exit" presetSubtype="0" accel="100000" fill="hold" grpId="1" nodeType="withEffect">
                                  <p:stCondLst>
                                    <p:cond delay="0"/>
                                  </p:stCondLst>
                                  <p:childTnLst>
                                    <p:anim calcmode="lin" valueType="num">
                                      <p:cBhvr>
                                        <p:cTn id="168" dur="500"/>
                                        <p:tgtEl>
                                          <p:spTgt spid="24610"/>
                                        </p:tgtEl>
                                        <p:attrNameLst>
                                          <p:attrName>ppt_w</p:attrName>
                                        </p:attrNameLst>
                                      </p:cBhvr>
                                      <p:tavLst>
                                        <p:tav tm="0">
                                          <p:val>
                                            <p:strVal val="ppt_w"/>
                                          </p:val>
                                        </p:tav>
                                        <p:tav tm="100000">
                                          <p:val>
                                            <p:fltVal val="0"/>
                                          </p:val>
                                        </p:tav>
                                      </p:tavLst>
                                    </p:anim>
                                    <p:anim calcmode="lin" valueType="num">
                                      <p:cBhvr>
                                        <p:cTn id="169" dur="500"/>
                                        <p:tgtEl>
                                          <p:spTgt spid="24610"/>
                                        </p:tgtEl>
                                        <p:attrNameLst>
                                          <p:attrName>ppt_h</p:attrName>
                                        </p:attrNameLst>
                                      </p:cBhvr>
                                      <p:tavLst>
                                        <p:tav tm="0">
                                          <p:val>
                                            <p:strVal val="ppt_h"/>
                                          </p:val>
                                        </p:tav>
                                        <p:tav tm="100000">
                                          <p:val>
                                            <p:fltVal val="0"/>
                                          </p:val>
                                        </p:tav>
                                      </p:tavLst>
                                    </p:anim>
                                    <p:anim calcmode="lin" valueType="num">
                                      <p:cBhvr>
                                        <p:cTn id="170" dur="500"/>
                                        <p:tgtEl>
                                          <p:spTgt spid="24610"/>
                                        </p:tgtEl>
                                        <p:attrNameLst>
                                          <p:attrName>style.rotation</p:attrName>
                                        </p:attrNameLst>
                                      </p:cBhvr>
                                      <p:tavLst>
                                        <p:tav tm="0">
                                          <p:val>
                                            <p:fltVal val="0"/>
                                          </p:val>
                                        </p:tav>
                                        <p:tav tm="100000">
                                          <p:val>
                                            <p:fltVal val="360"/>
                                          </p:val>
                                        </p:tav>
                                      </p:tavLst>
                                    </p:anim>
                                    <p:animEffect transition="out" filter="fade">
                                      <p:cBhvr>
                                        <p:cTn id="171" dur="500"/>
                                        <p:tgtEl>
                                          <p:spTgt spid="24610"/>
                                        </p:tgtEl>
                                      </p:cBhvr>
                                    </p:animEffect>
                                    <p:set>
                                      <p:cBhvr>
                                        <p:cTn id="172" dur="1" fill="hold">
                                          <p:stCondLst>
                                            <p:cond delay="499"/>
                                          </p:stCondLst>
                                        </p:cTn>
                                        <p:tgtEl>
                                          <p:spTgt spid="24610"/>
                                        </p:tgtEl>
                                        <p:attrNameLst>
                                          <p:attrName>style.visibility</p:attrName>
                                        </p:attrNameLst>
                                      </p:cBhvr>
                                      <p:to>
                                        <p:strVal val="hidden"/>
                                      </p:to>
                                    </p:set>
                                  </p:childTnLst>
                                </p:cTn>
                              </p:par>
                            </p:childTnLst>
                          </p:cTn>
                        </p:par>
                        <p:par>
                          <p:cTn id="173" fill="hold">
                            <p:stCondLst>
                              <p:cond delay="500"/>
                            </p:stCondLst>
                            <p:childTnLst>
                              <p:par>
                                <p:cTn id="174" presetID="51" presetClass="entr" presetSubtype="0" repeatCount="3000" fill="hold" grpId="0" nodeType="afterEffect">
                                  <p:stCondLst>
                                    <p:cond delay="0"/>
                                  </p:stCondLst>
                                  <p:childTnLst>
                                    <p:set>
                                      <p:cBhvr>
                                        <p:cTn id="175" dur="1" fill="hold">
                                          <p:stCondLst>
                                            <p:cond delay="0"/>
                                          </p:stCondLst>
                                        </p:cTn>
                                        <p:tgtEl>
                                          <p:spTgt spid="24587"/>
                                        </p:tgtEl>
                                        <p:attrNameLst>
                                          <p:attrName>style.visibility</p:attrName>
                                        </p:attrNameLst>
                                      </p:cBhvr>
                                      <p:to>
                                        <p:strVal val="visible"/>
                                      </p:to>
                                    </p:set>
                                    <p:animEffect transition="in" filter="fade">
                                      <p:cBhvr>
                                        <p:cTn id="176" dur="192" decel="100000"/>
                                        <p:tgtEl>
                                          <p:spTgt spid="24587"/>
                                        </p:tgtEl>
                                      </p:cBhvr>
                                    </p:animEffect>
                                    <p:animScale>
                                      <p:cBhvr>
                                        <p:cTn id="177" dur="192" decel="100000"/>
                                        <p:tgtEl>
                                          <p:spTgt spid="24587"/>
                                        </p:tgtEl>
                                      </p:cBhvr>
                                      <p:from x="10000" y="10000"/>
                                      <p:to x="200000" y="450000"/>
                                    </p:animScale>
                                    <p:animScale>
                                      <p:cBhvr>
                                        <p:cTn id="178" dur="308" accel="100000" fill="hold">
                                          <p:stCondLst>
                                            <p:cond delay="192"/>
                                          </p:stCondLst>
                                        </p:cTn>
                                        <p:tgtEl>
                                          <p:spTgt spid="24587"/>
                                        </p:tgtEl>
                                      </p:cBhvr>
                                      <p:from x="200000" y="450000"/>
                                      <p:to x="100000" y="100000"/>
                                    </p:animScale>
                                    <p:set>
                                      <p:cBhvr>
                                        <p:cTn id="179" dur="192" fill="hold"/>
                                        <p:tgtEl>
                                          <p:spTgt spid="24587"/>
                                        </p:tgtEl>
                                        <p:attrNameLst>
                                          <p:attrName>ppt_x</p:attrName>
                                        </p:attrNameLst>
                                      </p:cBhvr>
                                      <p:to>
                                        <p:strVal val="(0.5)"/>
                                      </p:to>
                                    </p:set>
                                    <p:anim from="(0.5)" to="(#ppt_x)" calcmode="lin" valueType="num">
                                      <p:cBhvr>
                                        <p:cTn id="180" dur="308" accel="100000" fill="hold">
                                          <p:stCondLst>
                                            <p:cond delay="192"/>
                                          </p:stCondLst>
                                        </p:cTn>
                                        <p:tgtEl>
                                          <p:spTgt spid="24587"/>
                                        </p:tgtEl>
                                        <p:attrNameLst>
                                          <p:attrName>ppt_x</p:attrName>
                                        </p:attrNameLst>
                                      </p:cBhvr>
                                    </p:anim>
                                    <p:set>
                                      <p:cBhvr>
                                        <p:cTn id="181" dur="192" fill="hold"/>
                                        <p:tgtEl>
                                          <p:spTgt spid="24587"/>
                                        </p:tgtEl>
                                        <p:attrNameLst>
                                          <p:attrName>ppt_y</p:attrName>
                                        </p:attrNameLst>
                                      </p:cBhvr>
                                      <p:to>
                                        <p:strVal val="(#ppt_y+0.4)"/>
                                      </p:to>
                                    </p:set>
                                    <p:anim from="(#ppt_y+0.4)" to="(#ppt_y)" calcmode="lin" valueType="num">
                                      <p:cBhvr>
                                        <p:cTn id="182" dur="308" accel="100000" fill="hold">
                                          <p:stCondLst>
                                            <p:cond delay="192"/>
                                          </p:stCondLst>
                                        </p:cTn>
                                        <p:tgtEl>
                                          <p:spTgt spid="24587"/>
                                        </p:tgtEl>
                                        <p:attrNameLst>
                                          <p:attrName>ppt_y</p:attrName>
                                        </p:attrNameLst>
                                      </p:cBhvr>
                                    </p:anim>
                                  </p:childTnLst>
                                  <p:subTnLst>
                                    <p:audio>
                                      <p:cMediaNode vol="100000">
                                        <p:cTn display="0" masterRel="sameClick">
                                          <p:stCondLst>
                                            <p:cond evt="begin" delay="0">
                                              <p:tn val="174"/>
                                            </p:cond>
                                          </p:stCondLst>
                                          <p:endCondLst>
                                            <p:cond evt="onStopAudio" delay="0">
                                              <p:tgtEl>
                                                <p:sldTgt/>
                                              </p:tgtEl>
                                            </p:cond>
                                          </p:endCondLst>
                                        </p:cTn>
                                        <p:tgtEl>
                                          <p:sndTgt r:embed="rId7" name="applause.wav" builtIn="1"/>
                                        </p:tgtEl>
                                      </p:cMediaNode>
                                    </p:audio>
                                  </p:subTnLst>
                                </p:cTn>
                              </p:par>
                              <p:par>
                                <p:cTn id="183" presetID="5" presetClass="entr" presetSubtype="10" fill="hold" grpId="0" nodeType="withEffect">
                                  <p:stCondLst>
                                    <p:cond delay="0"/>
                                  </p:stCondLst>
                                  <p:childTnLst>
                                    <p:set>
                                      <p:cBhvr>
                                        <p:cTn id="184" dur="1" fill="hold">
                                          <p:stCondLst>
                                            <p:cond delay="0"/>
                                          </p:stCondLst>
                                        </p:cTn>
                                        <p:tgtEl>
                                          <p:spTgt spid="24612"/>
                                        </p:tgtEl>
                                        <p:attrNameLst>
                                          <p:attrName>style.visibility</p:attrName>
                                        </p:attrNameLst>
                                      </p:cBhvr>
                                      <p:to>
                                        <p:strVal val="visible"/>
                                      </p:to>
                                    </p:set>
                                    <p:animEffect transition="in" filter="checkerboard(across)">
                                      <p:cBhvr>
                                        <p:cTn id="185" dur="500"/>
                                        <p:tgtEl>
                                          <p:spTgt spid="246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3" grpId="0" animBg="1"/>
      <p:bldP spid="24583" grpId="1" animBg="1"/>
      <p:bldP spid="24584" grpId="0" animBg="1"/>
      <p:bldP spid="24587" grpId="0" animBg="1"/>
      <p:bldP spid="24588" grpId="0" animBg="1"/>
      <p:bldP spid="24589" grpId="0" animBg="1"/>
      <p:bldP spid="24590" grpId="0" animBg="1"/>
      <p:bldP spid="24591" grpId="0" animBg="1"/>
      <p:bldP spid="24592" grpId="0" animBg="1"/>
      <p:bldP spid="24592" grpId="1" animBg="1"/>
      <p:bldP spid="24593" grpId="0" animBg="1"/>
      <p:bldP spid="24593" grpId="1" animBg="1"/>
      <p:bldP spid="24594" grpId="0" animBg="1"/>
      <p:bldP spid="24594" grpId="1" animBg="1"/>
      <p:bldP spid="24595" grpId="0" animBg="1"/>
      <p:bldP spid="24595" grpId="1" animBg="1"/>
      <p:bldP spid="24596" grpId="0" animBg="1"/>
      <p:bldP spid="24596" grpId="1" animBg="1"/>
      <p:bldP spid="24597" grpId="0" animBg="1"/>
      <p:bldP spid="24597" grpId="1" animBg="1"/>
      <p:bldP spid="24598" grpId="0" animBg="1"/>
      <p:bldP spid="24598" grpId="1" animBg="1"/>
      <p:bldP spid="24599" grpId="0" animBg="1"/>
      <p:bldP spid="24599" grpId="1" animBg="1"/>
      <p:bldP spid="24600" grpId="0" animBg="1"/>
      <p:bldP spid="24600" grpId="1" animBg="1"/>
      <p:bldP spid="24601" grpId="0" animBg="1"/>
      <p:bldP spid="24601" grpId="1" animBg="1"/>
      <p:bldP spid="24602" grpId="0" animBg="1"/>
      <p:bldP spid="24602" grpId="1" animBg="1"/>
      <p:bldP spid="24603" grpId="0" animBg="1"/>
      <p:bldP spid="24603" grpId="1" animBg="1"/>
      <p:bldP spid="24604" grpId="0"/>
      <p:bldP spid="24608" grpId="0" animBg="1"/>
      <p:bldP spid="24608" grpId="1" animBg="1"/>
      <p:bldP spid="24609" grpId="0" animBg="1"/>
      <p:bldP spid="24610" grpId="0" animBg="1"/>
      <p:bldP spid="24610" grpId="1" animBg="1"/>
      <p:bldP spid="246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7" name="WordArt 7"/>
          <p:cNvSpPr>
            <a:spLocks noChangeArrowheads="1" noChangeShapeType="1" noTextEdit="1"/>
          </p:cNvSpPr>
          <p:nvPr/>
        </p:nvSpPr>
        <p:spPr bwMode="auto">
          <a:xfrm>
            <a:off x="3886200" y="1295400"/>
            <a:ext cx="1631950" cy="301625"/>
          </a:xfrm>
          <a:prstGeom prst="rect">
            <a:avLst/>
          </a:prstGeom>
        </p:spPr>
        <p:txBody>
          <a:bodyPr spcFirstLastPara="1" wrap="none" fromWordArt="1">
            <a:prstTxWarp prst="textArchUp">
              <a:avLst>
                <a:gd name="adj" fmla="val 10757742"/>
              </a:avLst>
            </a:prstTxWarp>
          </a:bodyPr>
          <a:lstStyle/>
          <a:p>
            <a:pPr algn="ctr"/>
            <a:r>
              <a:rPr lang="en-US" sz="3200" kern="10">
                <a:ln w="9525">
                  <a:solidFill>
                    <a:srgbClr val="0000FF"/>
                  </a:solidFill>
                  <a:round/>
                  <a:headEnd/>
                  <a:tailEnd/>
                </a:ln>
                <a:solidFill>
                  <a:srgbClr val="FF00FF"/>
                </a:solidFill>
                <a:latin typeface=".VnVogueH"/>
              </a:rPr>
              <a:t>Trß ch¬i</a:t>
            </a:r>
          </a:p>
        </p:txBody>
      </p:sp>
      <p:sp>
        <p:nvSpPr>
          <p:cNvPr id="25608" name="WordArt 8"/>
          <p:cNvSpPr>
            <a:spLocks noChangeArrowheads="1" noChangeShapeType="1" noTextEdit="1"/>
          </p:cNvSpPr>
          <p:nvPr/>
        </p:nvSpPr>
        <p:spPr bwMode="auto">
          <a:xfrm>
            <a:off x="2057400" y="1295400"/>
            <a:ext cx="5143500" cy="1219200"/>
          </a:xfrm>
          <a:prstGeom prst="rect">
            <a:avLst/>
          </a:prstGeom>
        </p:spPr>
        <p:txBody>
          <a:bodyPr wrap="none" fromWordArt="1">
            <a:prstTxWarp prst="textDeflate">
              <a:avLst>
                <a:gd name="adj" fmla="val 35157"/>
              </a:avLst>
            </a:prstTxWarp>
          </a:bodyPr>
          <a:lstStyle/>
          <a:p>
            <a:pPr algn="ctr"/>
            <a:r>
              <a:rPr lang="en-US" sz="3600" kern="10">
                <a:ln w="9525">
                  <a:solidFill>
                    <a:srgbClr val="0000FF"/>
                  </a:solidFill>
                  <a:round/>
                  <a:headEnd/>
                  <a:tailEnd/>
                </a:ln>
                <a:solidFill>
                  <a:srgbClr val="FF0000"/>
                </a:solidFill>
                <a:latin typeface=".VnTifani HeavyH"/>
              </a:rPr>
              <a:t>ai nhanh? ai ®óng?</a:t>
            </a:r>
          </a:p>
        </p:txBody>
      </p:sp>
      <p:sp>
        <p:nvSpPr>
          <p:cNvPr id="25609" name="WordArt 9"/>
          <p:cNvSpPr>
            <a:spLocks noChangeArrowheads="1" noChangeShapeType="1" noTextEdit="1"/>
          </p:cNvSpPr>
          <p:nvPr/>
        </p:nvSpPr>
        <p:spPr bwMode="auto">
          <a:xfrm>
            <a:off x="2238375" y="5481638"/>
            <a:ext cx="4695825" cy="695325"/>
          </a:xfrm>
          <a:prstGeom prst="rect">
            <a:avLst/>
          </a:prstGeom>
        </p:spPr>
        <p:txBody>
          <a:bodyPr wrap="none" fromWordArt="1">
            <a:prstTxWarp prst="textPlain">
              <a:avLst>
                <a:gd name="adj" fmla="val 50000"/>
              </a:avLst>
            </a:prstTxWarp>
          </a:bodyPr>
          <a:lstStyle/>
          <a:p>
            <a:pPr algn="ctr"/>
            <a:r>
              <a:rPr lang="en-US"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VnTifani HeavyH"/>
              </a:rPr>
              <a:t>Chóc mõng c¸c em !</a:t>
            </a:r>
          </a:p>
        </p:txBody>
      </p:sp>
      <p:sp>
        <p:nvSpPr>
          <p:cNvPr id="25610" name="AutoShape 10"/>
          <p:cNvSpPr>
            <a:spLocks noChangeArrowheads="1"/>
          </p:cNvSpPr>
          <p:nvPr/>
        </p:nvSpPr>
        <p:spPr bwMode="auto">
          <a:xfrm>
            <a:off x="533400" y="5334000"/>
            <a:ext cx="990600" cy="1066800"/>
          </a:xfrm>
          <a:prstGeom prst="star16">
            <a:avLst>
              <a:gd name="adj" fmla="val 22116"/>
            </a:avLst>
          </a:prstGeom>
          <a:solidFill>
            <a:srgbClr val="FFFF00"/>
          </a:solidFill>
          <a:ln w="9525">
            <a:solidFill>
              <a:srgbClr val="FF0066"/>
            </a:solidFill>
            <a:miter lim="800000"/>
            <a:headEnd/>
            <a:tailEnd/>
          </a:ln>
          <a:effectLst/>
        </p:spPr>
        <p:txBody>
          <a:bodyPr wrap="none" anchor="ctr"/>
          <a:lstStyle/>
          <a:p>
            <a:endParaRPr lang="en-US"/>
          </a:p>
        </p:txBody>
      </p:sp>
      <p:sp>
        <p:nvSpPr>
          <p:cNvPr id="25611" name="AutoShape 11"/>
          <p:cNvSpPr>
            <a:spLocks noChangeArrowheads="1"/>
          </p:cNvSpPr>
          <p:nvPr/>
        </p:nvSpPr>
        <p:spPr bwMode="auto">
          <a:xfrm>
            <a:off x="7467600" y="5334000"/>
            <a:ext cx="990600" cy="1066800"/>
          </a:xfrm>
          <a:prstGeom prst="star16">
            <a:avLst>
              <a:gd name="adj" fmla="val 22116"/>
            </a:avLst>
          </a:prstGeom>
          <a:solidFill>
            <a:srgbClr val="FFFF00"/>
          </a:solidFill>
          <a:ln w="9525">
            <a:solidFill>
              <a:srgbClr val="FF0066"/>
            </a:solidFill>
            <a:miter lim="800000"/>
            <a:headEnd/>
            <a:tailEnd/>
          </a:ln>
          <a:effectLst/>
        </p:spPr>
        <p:txBody>
          <a:bodyPr wrap="none" anchor="ctr"/>
          <a:lstStyle/>
          <a:p>
            <a:endParaRPr lang="en-US"/>
          </a:p>
        </p:txBody>
      </p:sp>
      <p:sp>
        <p:nvSpPr>
          <p:cNvPr id="25612" name="Rectangle 12"/>
          <p:cNvSpPr>
            <a:spLocks noChangeArrowheads="1"/>
          </p:cNvSpPr>
          <p:nvPr/>
        </p:nvSpPr>
        <p:spPr bwMode="auto">
          <a:xfrm>
            <a:off x="7377113" y="2452688"/>
            <a:ext cx="1138237" cy="822325"/>
          </a:xfrm>
          <a:prstGeom prst="rect">
            <a:avLst/>
          </a:prstGeom>
          <a:solidFill>
            <a:srgbClr val="FFFF00"/>
          </a:solidFill>
          <a:ln w="57150" cmpd="thinThick">
            <a:solidFill>
              <a:srgbClr val="FF0066"/>
            </a:solidFill>
            <a:miter lim="800000"/>
            <a:headEnd/>
            <a:tailEnd/>
          </a:ln>
          <a:effectLst/>
        </p:spPr>
        <p:txBody>
          <a:bodyPr wrap="none" anchor="ctr"/>
          <a:lstStyle/>
          <a:p>
            <a:endParaRPr lang="en-US"/>
          </a:p>
        </p:txBody>
      </p:sp>
      <p:sp>
        <p:nvSpPr>
          <p:cNvPr id="25613" name="Oval 13"/>
          <p:cNvSpPr>
            <a:spLocks noChangeArrowheads="1"/>
          </p:cNvSpPr>
          <p:nvPr/>
        </p:nvSpPr>
        <p:spPr bwMode="auto">
          <a:xfrm>
            <a:off x="7612063" y="2528888"/>
            <a:ext cx="669925" cy="669925"/>
          </a:xfrm>
          <a:prstGeom prst="ellipse">
            <a:avLst/>
          </a:prstGeom>
          <a:solidFill>
            <a:srgbClr val="0000CC"/>
          </a:solidFill>
          <a:ln w="9525">
            <a:solidFill>
              <a:schemeClr val="tx1"/>
            </a:solidFill>
            <a:round/>
            <a:headEnd/>
            <a:tailEnd/>
          </a:ln>
          <a:effectLst/>
        </p:spPr>
        <p:txBody>
          <a:bodyPr wrap="none" anchor="ctr"/>
          <a:lstStyle/>
          <a:p>
            <a:pPr algn="ctr" eaLnBrk="0" hangingPunct="0"/>
            <a:r>
              <a:rPr lang="en-US" sz="4800" b="1">
                <a:solidFill>
                  <a:srgbClr val="FFFF00"/>
                </a:solidFill>
                <a:latin typeface=".VnTime" pitchFamily="34" charset="0"/>
              </a:rPr>
              <a:t>10</a:t>
            </a:r>
          </a:p>
        </p:txBody>
      </p:sp>
      <p:sp>
        <p:nvSpPr>
          <p:cNvPr id="25614" name="Oval 14"/>
          <p:cNvSpPr>
            <a:spLocks noChangeArrowheads="1"/>
          </p:cNvSpPr>
          <p:nvPr/>
        </p:nvSpPr>
        <p:spPr bwMode="auto">
          <a:xfrm>
            <a:off x="7612063" y="2528888"/>
            <a:ext cx="669925" cy="669925"/>
          </a:xfrm>
          <a:prstGeom prst="ellipse">
            <a:avLst/>
          </a:prstGeom>
          <a:solidFill>
            <a:srgbClr val="0000CC"/>
          </a:solidFill>
          <a:ln w="9525">
            <a:solidFill>
              <a:schemeClr val="tx1"/>
            </a:solidFill>
            <a:round/>
            <a:headEnd/>
            <a:tailEnd/>
          </a:ln>
          <a:effectLst/>
        </p:spPr>
        <p:txBody>
          <a:bodyPr wrap="none" anchor="ctr"/>
          <a:lstStyle/>
          <a:p>
            <a:pPr algn="ctr" eaLnBrk="0" hangingPunct="0"/>
            <a:r>
              <a:rPr lang="en-US" sz="4800" b="1">
                <a:solidFill>
                  <a:srgbClr val="FFFF00"/>
                </a:solidFill>
                <a:latin typeface=".VnTime" pitchFamily="34" charset="0"/>
              </a:rPr>
              <a:t>9</a:t>
            </a:r>
          </a:p>
        </p:txBody>
      </p:sp>
      <p:sp>
        <p:nvSpPr>
          <p:cNvPr id="25615" name="Oval 15"/>
          <p:cNvSpPr>
            <a:spLocks noChangeArrowheads="1"/>
          </p:cNvSpPr>
          <p:nvPr/>
        </p:nvSpPr>
        <p:spPr bwMode="auto">
          <a:xfrm>
            <a:off x="7612063" y="2528888"/>
            <a:ext cx="669925" cy="669925"/>
          </a:xfrm>
          <a:prstGeom prst="ellipse">
            <a:avLst/>
          </a:prstGeom>
          <a:solidFill>
            <a:srgbClr val="0000CC"/>
          </a:solidFill>
          <a:ln w="9525">
            <a:solidFill>
              <a:schemeClr val="tx1"/>
            </a:solidFill>
            <a:round/>
            <a:headEnd/>
            <a:tailEnd/>
          </a:ln>
          <a:effectLst/>
        </p:spPr>
        <p:txBody>
          <a:bodyPr wrap="none" anchor="ctr"/>
          <a:lstStyle/>
          <a:p>
            <a:pPr algn="ctr" eaLnBrk="0" hangingPunct="0"/>
            <a:r>
              <a:rPr lang="en-US" sz="4800" b="1">
                <a:solidFill>
                  <a:srgbClr val="FFFF00"/>
                </a:solidFill>
                <a:latin typeface=".VnTime" pitchFamily="34" charset="0"/>
              </a:rPr>
              <a:t>8</a:t>
            </a:r>
          </a:p>
        </p:txBody>
      </p:sp>
      <p:sp>
        <p:nvSpPr>
          <p:cNvPr id="25616" name="Oval 16"/>
          <p:cNvSpPr>
            <a:spLocks noChangeArrowheads="1"/>
          </p:cNvSpPr>
          <p:nvPr/>
        </p:nvSpPr>
        <p:spPr bwMode="auto">
          <a:xfrm>
            <a:off x="7612063" y="2528888"/>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FF00"/>
                </a:solidFill>
                <a:latin typeface=".VnTime" pitchFamily="34" charset="0"/>
              </a:rPr>
              <a:t>7</a:t>
            </a:r>
          </a:p>
        </p:txBody>
      </p:sp>
      <p:sp>
        <p:nvSpPr>
          <p:cNvPr id="25617" name="Oval 17"/>
          <p:cNvSpPr>
            <a:spLocks noChangeArrowheads="1"/>
          </p:cNvSpPr>
          <p:nvPr/>
        </p:nvSpPr>
        <p:spPr bwMode="auto">
          <a:xfrm>
            <a:off x="7610475" y="2528888"/>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FF00"/>
                </a:solidFill>
                <a:latin typeface=".VnTime" pitchFamily="34" charset="0"/>
              </a:rPr>
              <a:t>6</a:t>
            </a:r>
          </a:p>
        </p:txBody>
      </p:sp>
      <p:sp>
        <p:nvSpPr>
          <p:cNvPr id="25618" name="Oval 18"/>
          <p:cNvSpPr>
            <a:spLocks noChangeArrowheads="1"/>
          </p:cNvSpPr>
          <p:nvPr/>
        </p:nvSpPr>
        <p:spPr bwMode="auto">
          <a:xfrm>
            <a:off x="7612063" y="2528888"/>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FF00"/>
                </a:solidFill>
                <a:latin typeface=".VnTime" pitchFamily="34" charset="0"/>
              </a:rPr>
              <a:t>5</a:t>
            </a:r>
          </a:p>
        </p:txBody>
      </p:sp>
      <p:sp>
        <p:nvSpPr>
          <p:cNvPr id="25619" name="Oval 19"/>
          <p:cNvSpPr>
            <a:spLocks noChangeArrowheads="1"/>
          </p:cNvSpPr>
          <p:nvPr/>
        </p:nvSpPr>
        <p:spPr bwMode="auto">
          <a:xfrm>
            <a:off x="7612063" y="2528888"/>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FF00"/>
                </a:solidFill>
                <a:latin typeface=".VnTime" pitchFamily="34" charset="0"/>
              </a:rPr>
              <a:t>4</a:t>
            </a:r>
          </a:p>
        </p:txBody>
      </p:sp>
      <p:sp>
        <p:nvSpPr>
          <p:cNvPr id="25620" name="Oval 20"/>
          <p:cNvSpPr>
            <a:spLocks noChangeArrowheads="1"/>
          </p:cNvSpPr>
          <p:nvPr/>
        </p:nvSpPr>
        <p:spPr bwMode="auto">
          <a:xfrm>
            <a:off x="7634288" y="2528888"/>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FF00"/>
                </a:solidFill>
                <a:latin typeface=".VnTime" pitchFamily="34" charset="0"/>
              </a:rPr>
              <a:t>3</a:t>
            </a:r>
          </a:p>
        </p:txBody>
      </p:sp>
      <p:sp>
        <p:nvSpPr>
          <p:cNvPr id="25621" name="Oval 21"/>
          <p:cNvSpPr>
            <a:spLocks noChangeArrowheads="1"/>
          </p:cNvSpPr>
          <p:nvPr/>
        </p:nvSpPr>
        <p:spPr bwMode="auto">
          <a:xfrm>
            <a:off x="7632700" y="2508250"/>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FF00"/>
                </a:solidFill>
                <a:latin typeface=".VnTime" pitchFamily="34" charset="0"/>
              </a:rPr>
              <a:t>2</a:t>
            </a:r>
          </a:p>
        </p:txBody>
      </p:sp>
      <p:sp>
        <p:nvSpPr>
          <p:cNvPr id="25622" name="Oval 22"/>
          <p:cNvSpPr>
            <a:spLocks noChangeArrowheads="1"/>
          </p:cNvSpPr>
          <p:nvPr/>
        </p:nvSpPr>
        <p:spPr bwMode="auto">
          <a:xfrm>
            <a:off x="7631113" y="2508250"/>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FF00"/>
                </a:solidFill>
                <a:latin typeface=".VnTime" pitchFamily="34" charset="0"/>
              </a:rPr>
              <a:t>1</a:t>
            </a:r>
          </a:p>
        </p:txBody>
      </p:sp>
      <p:sp>
        <p:nvSpPr>
          <p:cNvPr id="25623" name="Oval 23"/>
          <p:cNvSpPr>
            <a:spLocks noChangeArrowheads="1"/>
          </p:cNvSpPr>
          <p:nvPr/>
        </p:nvSpPr>
        <p:spPr bwMode="auto">
          <a:xfrm>
            <a:off x="7613650" y="2527300"/>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0066"/>
                </a:solidFill>
                <a:latin typeface=".VnTime" pitchFamily="34" charset="0"/>
              </a:rPr>
              <a:t>0</a:t>
            </a:r>
          </a:p>
        </p:txBody>
      </p:sp>
      <p:sp>
        <p:nvSpPr>
          <p:cNvPr id="25624" name="Text Box 24"/>
          <p:cNvSpPr txBox="1">
            <a:spLocks noChangeArrowheads="1"/>
          </p:cNvSpPr>
          <p:nvPr/>
        </p:nvSpPr>
        <p:spPr bwMode="auto">
          <a:xfrm>
            <a:off x="3124200" y="2346325"/>
            <a:ext cx="3124200" cy="668338"/>
          </a:xfrm>
          <a:prstGeom prst="rect">
            <a:avLst/>
          </a:prstGeom>
          <a:noFill/>
          <a:ln w="9525">
            <a:noFill/>
            <a:miter lim="800000"/>
            <a:headEnd/>
            <a:tailEnd/>
          </a:ln>
          <a:effectLst/>
        </p:spPr>
        <p:txBody>
          <a:bodyPr>
            <a:spAutoFit/>
          </a:bodyPr>
          <a:lstStyle/>
          <a:p>
            <a:pPr algn="ctr">
              <a:spcBef>
                <a:spcPct val="50000"/>
              </a:spcBef>
            </a:pPr>
            <a:r>
              <a:rPr lang="en-US" sz="1800" b="1">
                <a:solidFill>
                  <a:srgbClr val="0000CC"/>
                </a:solidFill>
              </a:rPr>
              <a:t>ĐIỀN DẤU THÍCH HỢP </a:t>
            </a:r>
          </a:p>
          <a:p>
            <a:pPr algn="ctr">
              <a:spcBef>
                <a:spcPct val="10000"/>
              </a:spcBef>
            </a:pPr>
            <a:r>
              <a:rPr lang="en-US" sz="1800" b="1">
                <a:solidFill>
                  <a:srgbClr val="0000CC"/>
                </a:solidFill>
              </a:rPr>
              <a:t>vào chỗ chấm</a:t>
            </a:r>
          </a:p>
        </p:txBody>
      </p:sp>
      <p:grpSp>
        <p:nvGrpSpPr>
          <p:cNvPr id="25625" name="Group 25"/>
          <p:cNvGrpSpPr>
            <a:grpSpLocks/>
          </p:cNvGrpSpPr>
          <p:nvPr/>
        </p:nvGrpSpPr>
        <p:grpSpPr bwMode="auto">
          <a:xfrm>
            <a:off x="2590800" y="3200400"/>
            <a:ext cx="4114800" cy="1054100"/>
            <a:chOff x="1840" y="2016"/>
            <a:chExt cx="2352" cy="664"/>
          </a:xfrm>
        </p:grpSpPr>
        <p:sp>
          <p:nvSpPr>
            <p:cNvPr id="25626" name="Text Box 26"/>
            <p:cNvSpPr txBox="1">
              <a:spLocks noChangeArrowheads="1"/>
            </p:cNvSpPr>
            <p:nvPr/>
          </p:nvSpPr>
          <p:spPr bwMode="auto">
            <a:xfrm>
              <a:off x="1840" y="2016"/>
              <a:ext cx="2352" cy="664"/>
            </a:xfrm>
            <a:prstGeom prst="rect">
              <a:avLst/>
            </a:prstGeom>
            <a:noFill/>
            <a:ln w="9525">
              <a:noFill/>
              <a:miter lim="800000"/>
              <a:headEnd/>
              <a:tailEnd/>
            </a:ln>
            <a:effectLst/>
          </p:spPr>
          <p:txBody>
            <a:bodyPr>
              <a:spAutoFit/>
            </a:bodyPr>
            <a:lstStyle/>
            <a:p>
              <a:pPr algn="ctr">
                <a:spcBef>
                  <a:spcPct val="50000"/>
                </a:spcBef>
              </a:pPr>
              <a:r>
                <a:rPr lang="en-US" sz="3600" b="1">
                  <a:solidFill>
                    <a:srgbClr val="0000CC"/>
                  </a:solidFill>
                </a:rPr>
                <a:t>a6b c99 </a:t>
              </a:r>
              <a:r>
                <a:rPr lang="en-US" sz="3600" b="1">
                  <a:solidFill>
                    <a:srgbClr val="FF00FF"/>
                  </a:solidFill>
                </a:rPr>
                <a:t>…</a:t>
              </a:r>
              <a:r>
                <a:rPr lang="en-US" sz="3600" b="1">
                  <a:solidFill>
                    <a:srgbClr val="0000CC"/>
                  </a:solidFill>
                </a:rPr>
                <a:t> a9b c90</a:t>
              </a:r>
            </a:p>
            <a:p>
              <a:pPr algn="ctr">
                <a:spcBef>
                  <a:spcPct val="50000"/>
                </a:spcBef>
              </a:pPr>
              <a:r>
                <a:rPr lang="en-US" sz="1800">
                  <a:solidFill>
                    <a:srgbClr val="0000CC"/>
                  </a:solidFill>
                </a:rPr>
                <a:t>(a &gt; 0)</a:t>
              </a:r>
            </a:p>
          </p:txBody>
        </p:sp>
        <p:sp>
          <p:nvSpPr>
            <p:cNvPr id="25627" name="Line 27"/>
            <p:cNvSpPr>
              <a:spLocks noChangeShapeType="1"/>
            </p:cNvSpPr>
            <p:nvPr/>
          </p:nvSpPr>
          <p:spPr bwMode="auto">
            <a:xfrm>
              <a:off x="1952" y="2104"/>
              <a:ext cx="864" cy="0"/>
            </a:xfrm>
            <a:prstGeom prst="line">
              <a:avLst/>
            </a:prstGeom>
            <a:noFill/>
            <a:ln w="9525">
              <a:solidFill>
                <a:srgbClr val="0000CC"/>
              </a:solidFill>
              <a:round/>
              <a:headEnd/>
              <a:tailEnd/>
            </a:ln>
            <a:effectLst/>
          </p:spPr>
          <p:txBody>
            <a:bodyPr/>
            <a:lstStyle/>
            <a:p>
              <a:endParaRPr lang="en-US"/>
            </a:p>
          </p:txBody>
        </p:sp>
        <p:sp>
          <p:nvSpPr>
            <p:cNvPr id="25628" name="Line 28"/>
            <p:cNvSpPr>
              <a:spLocks noChangeShapeType="1"/>
            </p:cNvSpPr>
            <p:nvPr/>
          </p:nvSpPr>
          <p:spPr bwMode="auto">
            <a:xfrm>
              <a:off x="3312" y="2080"/>
              <a:ext cx="720" cy="0"/>
            </a:xfrm>
            <a:prstGeom prst="line">
              <a:avLst/>
            </a:prstGeom>
            <a:noFill/>
            <a:ln w="9525">
              <a:solidFill>
                <a:srgbClr val="0000CC"/>
              </a:solidFill>
              <a:round/>
              <a:headEnd/>
              <a:tailEnd/>
            </a:ln>
            <a:effectLst/>
          </p:spPr>
          <p:txBody>
            <a:bodyPr/>
            <a:lstStyle/>
            <a:p>
              <a:endParaRPr lang="en-US"/>
            </a:p>
          </p:txBody>
        </p:sp>
      </p:grpSp>
      <p:sp>
        <p:nvSpPr>
          <p:cNvPr id="25629" name="Rectangle 29"/>
          <p:cNvSpPr>
            <a:spLocks noChangeArrowheads="1"/>
          </p:cNvSpPr>
          <p:nvPr/>
        </p:nvSpPr>
        <p:spPr bwMode="auto">
          <a:xfrm>
            <a:off x="4038600" y="4648200"/>
            <a:ext cx="1676400" cy="533400"/>
          </a:xfrm>
          <a:prstGeom prst="rect">
            <a:avLst/>
          </a:prstGeom>
          <a:solidFill>
            <a:schemeClr val="bg1"/>
          </a:solidFill>
          <a:ln w="76200">
            <a:solidFill>
              <a:srgbClr val="FF6600"/>
            </a:solidFill>
            <a:miter lim="800000"/>
            <a:headEnd/>
            <a:tailEnd/>
          </a:ln>
          <a:effectLst/>
        </p:spPr>
        <p:txBody>
          <a:bodyPr wrap="none" anchor="ctr"/>
          <a:lstStyle/>
          <a:p>
            <a:pPr algn="ctr" eaLnBrk="0" hangingPunct="0"/>
            <a:r>
              <a:rPr lang="en-US" sz="2800" b="1">
                <a:latin typeface=".VnTime" pitchFamily="34" charset="0"/>
              </a:rPr>
              <a:t>B. =</a:t>
            </a:r>
          </a:p>
        </p:txBody>
      </p:sp>
      <p:sp>
        <p:nvSpPr>
          <p:cNvPr id="25630" name="Rectangle 30"/>
          <p:cNvSpPr>
            <a:spLocks noChangeArrowheads="1"/>
          </p:cNvSpPr>
          <p:nvPr/>
        </p:nvSpPr>
        <p:spPr bwMode="auto">
          <a:xfrm>
            <a:off x="1524000" y="4648200"/>
            <a:ext cx="1676400" cy="533400"/>
          </a:xfrm>
          <a:prstGeom prst="rect">
            <a:avLst/>
          </a:prstGeom>
          <a:solidFill>
            <a:schemeClr val="bg1"/>
          </a:solidFill>
          <a:ln w="76200">
            <a:solidFill>
              <a:srgbClr val="FF6600"/>
            </a:solidFill>
            <a:miter lim="800000"/>
            <a:headEnd/>
            <a:tailEnd/>
          </a:ln>
          <a:effectLst/>
        </p:spPr>
        <p:txBody>
          <a:bodyPr wrap="none" anchor="ctr"/>
          <a:lstStyle/>
          <a:p>
            <a:pPr algn="ctr" eaLnBrk="0" hangingPunct="0"/>
            <a:r>
              <a:rPr lang="en-US" sz="2800" b="1">
                <a:latin typeface=".VnTime" pitchFamily="34" charset="0"/>
              </a:rPr>
              <a:t>A. &lt;</a:t>
            </a:r>
          </a:p>
        </p:txBody>
      </p:sp>
      <p:sp>
        <p:nvSpPr>
          <p:cNvPr id="25631" name="Rectangle 31"/>
          <p:cNvSpPr>
            <a:spLocks noChangeArrowheads="1"/>
          </p:cNvSpPr>
          <p:nvPr/>
        </p:nvSpPr>
        <p:spPr bwMode="auto">
          <a:xfrm>
            <a:off x="6629400" y="4648200"/>
            <a:ext cx="1676400" cy="533400"/>
          </a:xfrm>
          <a:prstGeom prst="rect">
            <a:avLst/>
          </a:prstGeom>
          <a:solidFill>
            <a:schemeClr val="bg1"/>
          </a:solidFill>
          <a:ln w="76200">
            <a:solidFill>
              <a:srgbClr val="FF6600"/>
            </a:solidFill>
            <a:miter lim="800000"/>
            <a:headEnd/>
            <a:tailEnd/>
          </a:ln>
          <a:effectLst/>
        </p:spPr>
        <p:txBody>
          <a:bodyPr wrap="none" anchor="ctr"/>
          <a:lstStyle/>
          <a:p>
            <a:pPr algn="ctr" eaLnBrk="0" hangingPunct="0"/>
            <a:r>
              <a:rPr lang="en-US" sz="2800" b="1">
                <a:latin typeface=".VnTime" pitchFamily="34" charset="0"/>
              </a:rPr>
              <a:t>C. &gt;</a:t>
            </a:r>
          </a:p>
        </p:txBody>
      </p:sp>
      <p:sp>
        <p:nvSpPr>
          <p:cNvPr id="25632" name="Text Box 32"/>
          <p:cNvSpPr txBox="1">
            <a:spLocks noChangeArrowheads="1"/>
          </p:cNvSpPr>
          <p:nvPr/>
        </p:nvSpPr>
        <p:spPr bwMode="auto">
          <a:xfrm>
            <a:off x="4457700" y="3251200"/>
            <a:ext cx="457200" cy="641350"/>
          </a:xfrm>
          <a:prstGeom prst="rect">
            <a:avLst/>
          </a:prstGeom>
          <a:solidFill>
            <a:schemeClr val="bg1"/>
          </a:solidFill>
          <a:ln w="9525">
            <a:noFill/>
            <a:miter lim="800000"/>
            <a:headEnd/>
            <a:tailEnd/>
          </a:ln>
          <a:effectLst/>
        </p:spPr>
        <p:txBody>
          <a:bodyPr>
            <a:spAutoFit/>
          </a:bodyPr>
          <a:lstStyle/>
          <a:p>
            <a:pPr>
              <a:spcBef>
                <a:spcPct val="50000"/>
              </a:spcBef>
            </a:pPr>
            <a:r>
              <a:rPr lang="en-US" sz="3600" b="1">
                <a:solidFill>
                  <a:srgbClr val="FF00FF"/>
                </a:solidFill>
              </a:rPr>
              <a:t>&lt;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5607"/>
                                        </p:tgtEl>
                                        <p:attrNameLst>
                                          <p:attrName>style.visibility</p:attrName>
                                        </p:attrNameLst>
                                      </p:cBhvr>
                                      <p:to>
                                        <p:strVal val="visible"/>
                                      </p:to>
                                    </p:set>
                                    <p:anim calcmode="lin" valueType="num">
                                      <p:cBhvr>
                                        <p:cTn id="7" dur="500" fill="hold"/>
                                        <p:tgtEl>
                                          <p:spTgt spid="25607"/>
                                        </p:tgtEl>
                                        <p:attrNameLst>
                                          <p:attrName>ppt_w</p:attrName>
                                        </p:attrNameLst>
                                      </p:cBhvr>
                                      <p:tavLst>
                                        <p:tav tm="0">
                                          <p:val>
                                            <p:fltVal val="0"/>
                                          </p:val>
                                        </p:tav>
                                        <p:tav tm="100000">
                                          <p:val>
                                            <p:strVal val="#ppt_w"/>
                                          </p:val>
                                        </p:tav>
                                      </p:tavLst>
                                    </p:anim>
                                    <p:anim calcmode="lin" valueType="num">
                                      <p:cBhvr>
                                        <p:cTn id="8" dur="500" fill="hold"/>
                                        <p:tgtEl>
                                          <p:spTgt spid="25607"/>
                                        </p:tgtEl>
                                        <p:attrNameLst>
                                          <p:attrName>ppt_h</p:attrName>
                                        </p:attrNameLst>
                                      </p:cBhvr>
                                      <p:tavLst>
                                        <p:tav tm="0">
                                          <p:val>
                                            <p:fltVal val="0"/>
                                          </p:val>
                                        </p:tav>
                                        <p:tav tm="100000">
                                          <p:val>
                                            <p:strVal val="#ppt_h"/>
                                          </p:val>
                                        </p:tav>
                                      </p:tavLst>
                                    </p:anim>
                                  </p:childTnLst>
                                </p:cTn>
                              </p:par>
                              <p:par>
                                <p:cTn id="9" presetID="3" presetClass="entr" presetSubtype="0" fill="hold" grpId="1" nodeType="withEffect">
                                  <p:stCondLst>
                                    <p:cond delay="0"/>
                                  </p:stCondLst>
                                  <p:childTnLst>
                                    <p:set>
                                      <p:cBhvr>
                                        <p:cTn id="10" dur="1" fill="hold">
                                          <p:stCondLst>
                                            <p:cond delay="0"/>
                                          </p:stCondLst>
                                        </p:cTn>
                                        <p:tgtEl>
                                          <p:spTgt spid="25607"/>
                                        </p:tgtEl>
                                        <p:attrNameLst>
                                          <p:attrName>style.visibility</p:attrName>
                                        </p:attrNameLst>
                                      </p:cBhvr>
                                      <p:to>
                                        <p:strVal val="visible"/>
                                      </p:to>
                                    </p:set>
                                  </p:childTnLst>
                                  <p:subTnLst>
                                    <p:audio>
                                      <p:cMediaNode vol="80000">
                                        <p:cTn display="0" masterRel="sameClick">
                                          <p:stCondLst>
                                            <p:cond evt="begin" delay="0">
                                              <p:tn val="9"/>
                                            </p:cond>
                                          </p:stCondLst>
                                          <p:endCondLst>
                                            <p:cond evt="onStopAudio" delay="0">
                                              <p:tgtEl>
                                                <p:sldTgt/>
                                              </p:tgtEl>
                                            </p:cond>
                                          </p:endCondLst>
                                        </p:cTn>
                                        <p:tgtEl>
                                          <p:sndTgt r:embed="rId2" name="drumroll.wav" builtIn="1"/>
                                        </p:tgtEl>
                                      </p:cMediaNode>
                                    </p:audio>
                                  </p:subTnLst>
                                </p:cTn>
                              </p:par>
                            </p:childTnLst>
                          </p:cTn>
                        </p:par>
                        <p:par>
                          <p:cTn id="11" fill="hold">
                            <p:stCondLst>
                              <p:cond delay="500"/>
                            </p:stCondLst>
                            <p:childTnLst>
                              <p:par>
                                <p:cTn id="12" presetID="51" presetClass="entr" presetSubtype="0" fill="hold" grpId="0" nodeType="afterEffect">
                                  <p:stCondLst>
                                    <p:cond delay="0"/>
                                  </p:stCondLst>
                                  <p:childTnLst>
                                    <p:set>
                                      <p:cBhvr>
                                        <p:cTn id="13" dur="1" fill="hold">
                                          <p:stCondLst>
                                            <p:cond delay="0"/>
                                          </p:stCondLst>
                                        </p:cTn>
                                        <p:tgtEl>
                                          <p:spTgt spid="25608"/>
                                        </p:tgtEl>
                                        <p:attrNameLst>
                                          <p:attrName>style.visibility</p:attrName>
                                        </p:attrNameLst>
                                      </p:cBhvr>
                                      <p:to>
                                        <p:strVal val="visible"/>
                                      </p:to>
                                    </p:set>
                                    <p:animEffect transition="in" filter="fade">
                                      <p:cBhvr>
                                        <p:cTn id="14" dur="192" decel="100000"/>
                                        <p:tgtEl>
                                          <p:spTgt spid="25608"/>
                                        </p:tgtEl>
                                      </p:cBhvr>
                                    </p:animEffect>
                                    <p:animScale>
                                      <p:cBhvr>
                                        <p:cTn id="15" dur="192" decel="100000"/>
                                        <p:tgtEl>
                                          <p:spTgt spid="25608"/>
                                        </p:tgtEl>
                                      </p:cBhvr>
                                      <p:from x="10000" y="10000"/>
                                      <p:to x="200000" y="450000"/>
                                    </p:animScale>
                                    <p:animScale>
                                      <p:cBhvr>
                                        <p:cTn id="16" dur="308" accel="100000" fill="hold">
                                          <p:stCondLst>
                                            <p:cond delay="192"/>
                                          </p:stCondLst>
                                        </p:cTn>
                                        <p:tgtEl>
                                          <p:spTgt spid="25608"/>
                                        </p:tgtEl>
                                      </p:cBhvr>
                                      <p:from x="200000" y="450000"/>
                                      <p:to x="100000" y="100000"/>
                                    </p:animScale>
                                    <p:set>
                                      <p:cBhvr>
                                        <p:cTn id="17" dur="192" fill="hold"/>
                                        <p:tgtEl>
                                          <p:spTgt spid="25608"/>
                                        </p:tgtEl>
                                        <p:attrNameLst>
                                          <p:attrName>ppt_x</p:attrName>
                                        </p:attrNameLst>
                                      </p:cBhvr>
                                      <p:to>
                                        <p:strVal val="(0.5)"/>
                                      </p:to>
                                    </p:set>
                                    <p:anim from="(0.5)" to="(#ppt_x)" calcmode="lin" valueType="num">
                                      <p:cBhvr>
                                        <p:cTn id="18" dur="308" accel="100000" fill="hold">
                                          <p:stCondLst>
                                            <p:cond delay="192"/>
                                          </p:stCondLst>
                                        </p:cTn>
                                        <p:tgtEl>
                                          <p:spTgt spid="25608"/>
                                        </p:tgtEl>
                                        <p:attrNameLst>
                                          <p:attrName>ppt_x</p:attrName>
                                        </p:attrNameLst>
                                      </p:cBhvr>
                                    </p:anim>
                                    <p:set>
                                      <p:cBhvr>
                                        <p:cTn id="19" dur="192" fill="hold"/>
                                        <p:tgtEl>
                                          <p:spTgt spid="25608"/>
                                        </p:tgtEl>
                                        <p:attrNameLst>
                                          <p:attrName>ppt_y</p:attrName>
                                        </p:attrNameLst>
                                      </p:cBhvr>
                                      <p:to>
                                        <p:strVal val="(#ppt_y+0.4)"/>
                                      </p:to>
                                    </p:set>
                                    <p:anim from="(#ppt_y+0.4)" to="(#ppt_y)" calcmode="lin" valueType="num">
                                      <p:cBhvr>
                                        <p:cTn id="20" dur="308" accel="100000" fill="hold">
                                          <p:stCondLst>
                                            <p:cond delay="192"/>
                                          </p:stCondLst>
                                        </p:cTn>
                                        <p:tgtEl>
                                          <p:spTgt spid="25608"/>
                                        </p:tgtEl>
                                        <p:attrNameLst>
                                          <p:attrName>ppt_y</p:attrName>
                                        </p:attrNameLst>
                                      </p:cBhvr>
                                    </p:anim>
                                  </p:childTnLst>
                                  <p:subTnLst>
                                    <p:audio>
                                      <p:cMediaNode vol="90000">
                                        <p:cTn display="0" masterRel="sameClick">
                                          <p:stCondLst>
                                            <p:cond evt="begin" delay="0">
                                              <p:tn val="12"/>
                                            </p:cond>
                                          </p:stCondLst>
                                          <p:endCondLst>
                                            <p:cond evt="onStopAudio" delay="0">
                                              <p:tgtEl>
                                                <p:sldTgt/>
                                              </p:tgtEl>
                                            </p:cond>
                                          </p:endCondLst>
                                        </p:cTn>
                                        <p:tgtEl>
                                          <p:sndTgt r:embed="rId3" name="breeze.wav" builtIn="1"/>
                                        </p:tgtEl>
                                      </p:cMediaNode>
                                    </p:audio>
                                  </p:subTnLst>
                                </p:cTn>
                              </p:par>
                            </p:childTnLst>
                          </p:cTn>
                        </p:par>
                        <p:par>
                          <p:cTn id="21" fill="hold">
                            <p:stCondLst>
                              <p:cond delay="1000"/>
                            </p:stCondLst>
                            <p:childTnLst>
                              <p:par>
                                <p:cTn id="22" presetID="23" presetClass="entr" presetSubtype="16" fill="hold" grpId="0" nodeType="afterEffect">
                                  <p:stCondLst>
                                    <p:cond delay="0"/>
                                  </p:stCondLst>
                                  <p:childTnLst>
                                    <p:set>
                                      <p:cBhvr>
                                        <p:cTn id="23" dur="1" fill="hold">
                                          <p:stCondLst>
                                            <p:cond delay="0"/>
                                          </p:stCondLst>
                                        </p:cTn>
                                        <p:tgtEl>
                                          <p:spTgt spid="25624"/>
                                        </p:tgtEl>
                                        <p:attrNameLst>
                                          <p:attrName>style.visibility</p:attrName>
                                        </p:attrNameLst>
                                      </p:cBhvr>
                                      <p:to>
                                        <p:strVal val="visible"/>
                                      </p:to>
                                    </p:set>
                                    <p:anim calcmode="lin" valueType="num">
                                      <p:cBhvr>
                                        <p:cTn id="24" dur="500" fill="hold"/>
                                        <p:tgtEl>
                                          <p:spTgt spid="25624"/>
                                        </p:tgtEl>
                                        <p:attrNameLst>
                                          <p:attrName>ppt_w</p:attrName>
                                        </p:attrNameLst>
                                      </p:cBhvr>
                                      <p:tavLst>
                                        <p:tav tm="0">
                                          <p:val>
                                            <p:fltVal val="0"/>
                                          </p:val>
                                        </p:tav>
                                        <p:tav tm="100000">
                                          <p:val>
                                            <p:strVal val="#ppt_w"/>
                                          </p:val>
                                        </p:tav>
                                      </p:tavLst>
                                    </p:anim>
                                    <p:anim calcmode="lin" valueType="num">
                                      <p:cBhvr>
                                        <p:cTn id="25" dur="500" fill="hold"/>
                                        <p:tgtEl>
                                          <p:spTgt spid="25624"/>
                                        </p:tgtEl>
                                        <p:attrNameLst>
                                          <p:attrName>ppt_h</p:attrName>
                                        </p:attrNameLst>
                                      </p:cBhvr>
                                      <p:tavLst>
                                        <p:tav tm="0">
                                          <p:val>
                                            <p:fltVal val="0"/>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5" presetClass="entr" presetSubtype="10" fill="hold" nodeType="clickEffect">
                                  <p:stCondLst>
                                    <p:cond delay="0"/>
                                  </p:stCondLst>
                                  <p:childTnLst>
                                    <p:set>
                                      <p:cBhvr>
                                        <p:cTn id="29" dur="1" fill="hold">
                                          <p:stCondLst>
                                            <p:cond delay="0"/>
                                          </p:stCondLst>
                                        </p:cTn>
                                        <p:tgtEl>
                                          <p:spTgt spid="25625"/>
                                        </p:tgtEl>
                                        <p:attrNameLst>
                                          <p:attrName>style.visibility</p:attrName>
                                        </p:attrNameLst>
                                      </p:cBhvr>
                                      <p:to>
                                        <p:strVal val="visible"/>
                                      </p:to>
                                    </p:set>
                                    <p:animEffect transition="in" filter="checkerboard(across)">
                                      <p:cBhvr>
                                        <p:cTn id="30" dur="500"/>
                                        <p:tgtEl>
                                          <p:spTgt spid="25625"/>
                                        </p:tgtEl>
                                      </p:cBhvr>
                                    </p:animEffect>
                                  </p:childTnLst>
                                </p:cTn>
                              </p:par>
                            </p:childTnLst>
                          </p:cTn>
                        </p:par>
                        <p:par>
                          <p:cTn id="31" fill="hold">
                            <p:stCondLst>
                              <p:cond delay="500"/>
                            </p:stCondLst>
                            <p:childTnLst>
                              <p:par>
                                <p:cTn id="32" presetID="5" presetClass="entr" presetSubtype="10" fill="hold" grpId="0" nodeType="afterEffect">
                                  <p:stCondLst>
                                    <p:cond delay="0"/>
                                  </p:stCondLst>
                                  <p:childTnLst>
                                    <p:set>
                                      <p:cBhvr>
                                        <p:cTn id="33" dur="1" fill="hold">
                                          <p:stCondLst>
                                            <p:cond delay="0"/>
                                          </p:stCondLst>
                                        </p:cTn>
                                        <p:tgtEl>
                                          <p:spTgt spid="25630"/>
                                        </p:tgtEl>
                                        <p:attrNameLst>
                                          <p:attrName>style.visibility</p:attrName>
                                        </p:attrNameLst>
                                      </p:cBhvr>
                                      <p:to>
                                        <p:strVal val="visible"/>
                                      </p:to>
                                    </p:set>
                                    <p:animEffect transition="in" filter="checkerboard(across)">
                                      <p:cBhvr>
                                        <p:cTn id="34" dur="1000"/>
                                        <p:tgtEl>
                                          <p:spTgt spid="25630"/>
                                        </p:tgtEl>
                                      </p:cBhvr>
                                    </p:animEffect>
                                  </p:childTnLst>
                                  <p:subTnLst>
                                    <p:audio>
                                      <p:cMediaNode vol="100000">
                                        <p:cTn display="0" masterRel="sameClick">
                                          <p:stCondLst>
                                            <p:cond evt="begin" delay="0">
                                              <p:tn val="32"/>
                                            </p:cond>
                                          </p:stCondLst>
                                          <p:endCondLst>
                                            <p:cond evt="onStopAudio" delay="0">
                                              <p:tgtEl>
                                                <p:sldTgt/>
                                              </p:tgtEl>
                                            </p:cond>
                                          </p:endCondLst>
                                        </p:cTn>
                                        <p:tgtEl>
                                          <p:sndTgt r:embed="rId4" name="hammer.wav" builtIn="1"/>
                                        </p:tgtEl>
                                      </p:cMediaNode>
                                    </p:audio>
                                  </p:subTnLst>
                                </p:cTn>
                              </p:par>
                            </p:childTnLst>
                          </p:cTn>
                        </p:par>
                        <p:par>
                          <p:cTn id="35" fill="hold">
                            <p:stCondLst>
                              <p:cond delay="1500"/>
                            </p:stCondLst>
                            <p:childTnLst>
                              <p:par>
                                <p:cTn id="36" presetID="5" presetClass="entr" presetSubtype="10" fill="hold" grpId="0" nodeType="afterEffect">
                                  <p:stCondLst>
                                    <p:cond delay="0"/>
                                  </p:stCondLst>
                                  <p:childTnLst>
                                    <p:set>
                                      <p:cBhvr>
                                        <p:cTn id="37" dur="1" fill="hold">
                                          <p:stCondLst>
                                            <p:cond delay="0"/>
                                          </p:stCondLst>
                                        </p:cTn>
                                        <p:tgtEl>
                                          <p:spTgt spid="25629"/>
                                        </p:tgtEl>
                                        <p:attrNameLst>
                                          <p:attrName>style.visibility</p:attrName>
                                        </p:attrNameLst>
                                      </p:cBhvr>
                                      <p:to>
                                        <p:strVal val="visible"/>
                                      </p:to>
                                    </p:set>
                                    <p:animEffect transition="in" filter="checkerboard(across)">
                                      <p:cBhvr>
                                        <p:cTn id="38" dur="1000"/>
                                        <p:tgtEl>
                                          <p:spTgt spid="25629"/>
                                        </p:tgtEl>
                                      </p:cBhvr>
                                    </p:animEffect>
                                  </p:childTnLst>
                                  <p:subTnLst>
                                    <p:audio>
                                      <p:cMediaNode vol="100000">
                                        <p:cTn display="0" masterRel="sameClick">
                                          <p:stCondLst>
                                            <p:cond evt="begin" delay="0">
                                              <p:tn val="36"/>
                                            </p:cond>
                                          </p:stCondLst>
                                          <p:endCondLst>
                                            <p:cond evt="onStopAudio" delay="0">
                                              <p:tgtEl>
                                                <p:sldTgt/>
                                              </p:tgtEl>
                                            </p:cond>
                                          </p:endCondLst>
                                        </p:cTn>
                                        <p:tgtEl>
                                          <p:sndTgt r:embed="rId4" name="hammer.wav" builtIn="1"/>
                                        </p:tgtEl>
                                      </p:cMediaNode>
                                    </p:audio>
                                  </p:subTnLst>
                                </p:cTn>
                              </p:par>
                            </p:childTnLst>
                          </p:cTn>
                        </p:par>
                        <p:par>
                          <p:cTn id="39" fill="hold">
                            <p:stCondLst>
                              <p:cond delay="2500"/>
                            </p:stCondLst>
                            <p:childTnLst>
                              <p:par>
                                <p:cTn id="40" presetID="5" presetClass="entr" presetSubtype="10" fill="hold" grpId="0" nodeType="afterEffect">
                                  <p:stCondLst>
                                    <p:cond delay="0"/>
                                  </p:stCondLst>
                                  <p:childTnLst>
                                    <p:set>
                                      <p:cBhvr>
                                        <p:cTn id="41" dur="1" fill="hold">
                                          <p:stCondLst>
                                            <p:cond delay="0"/>
                                          </p:stCondLst>
                                        </p:cTn>
                                        <p:tgtEl>
                                          <p:spTgt spid="25631"/>
                                        </p:tgtEl>
                                        <p:attrNameLst>
                                          <p:attrName>style.visibility</p:attrName>
                                        </p:attrNameLst>
                                      </p:cBhvr>
                                      <p:to>
                                        <p:strVal val="visible"/>
                                      </p:to>
                                    </p:set>
                                    <p:animEffect transition="in" filter="checkerboard(across)">
                                      <p:cBhvr>
                                        <p:cTn id="42" dur="1000"/>
                                        <p:tgtEl>
                                          <p:spTgt spid="25631"/>
                                        </p:tgtEl>
                                      </p:cBhvr>
                                    </p:animEffect>
                                  </p:childTnLst>
                                  <p:subTnLst>
                                    <p:audio>
                                      <p:cMediaNode vol="100000">
                                        <p:cTn display="0" masterRel="sameClick">
                                          <p:stCondLst>
                                            <p:cond evt="begin" delay="0">
                                              <p:tn val="40"/>
                                            </p:cond>
                                          </p:stCondLst>
                                          <p:endCondLst>
                                            <p:cond evt="onStopAudio" delay="0">
                                              <p:tgtEl>
                                                <p:sldTgt/>
                                              </p:tgtEl>
                                            </p:cond>
                                          </p:endCondLst>
                                        </p:cTn>
                                        <p:tgtEl>
                                          <p:sndTgt r:embed="rId4" name="hammer.wav" builtIn="1"/>
                                        </p:tgtEl>
                                      </p:cMediaNode>
                                    </p:audio>
                                  </p:subTnLst>
                                </p:cTn>
                              </p:par>
                              <p:par>
                                <p:cTn id="43" presetID="8" presetClass="emph" presetSubtype="0" repeatCount="indefinite" fill="hold" grpId="0" nodeType="withEffect">
                                  <p:stCondLst>
                                    <p:cond delay="0"/>
                                  </p:stCondLst>
                                  <p:childTnLst>
                                    <p:animRot by="21600000">
                                      <p:cBhvr>
                                        <p:cTn id="44" dur="2000" fill="hold"/>
                                        <p:tgtEl>
                                          <p:spTgt spid="25610"/>
                                        </p:tgtEl>
                                        <p:attrNameLst>
                                          <p:attrName>r</p:attrName>
                                        </p:attrNameLst>
                                      </p:cBhvr>
                                    </p:animRot>
                                  </p:childTnLst>
                                </p:cTn>
                              </p:par>
                              <p:par>
                                <p:cTn id="45" presetID="8" presetClass="emph" presetSubtype="0" repeatCount="indefinite" fill="hold" grpId="0" nodeType="withEffect">
                                  <p:stCondLst>
                                    <p:cond delay="0"/>
                                  </p:stCondLst>
                                  <p:childTnLst>
                                    <p:animRot by="-21600000">
                                      <p:cBhvr>
                                        <p:cTn id="46" dur="2000" fill="hold"/>
                                        <p:tgtEl>
                                          <p:spTgt spid="25611"/>
                                        </p:tgtEl>
                                        <p:attrNameLst>
                                          <p:attrName>r</p:attrName>
                                        </p:attrNameLst>
                                      </p:cBhvr>
                                    </p:animRo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5612"/>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5613"/>
                                        </p:tgtEl>
                                        <p:attrNameLst>
                                          <p:attrName>style.visibility</p:attrName>
                                        </p:attrNameLst>
                                      </p:cBhvr>
                                      <p:to>
                                        <p:strVal val="visible"/>
                                      </p:to>
                                    </p:set>
                                  </p:childTnLst>
                                </p:cTn>
                              </p:par>
                            </p:childTnLst>
                          </p:cTn>
                        </p:par>
                        <p:par>
                          <p:cTn id="53" fill="hold">
                            <p:stCondLst>
                              <p:cond delay="0"/>
                            </p:stCondLst>
                            <p:childTnLst>
                              <p:par>
                                <p:cTn id="54" presetID="1" presetClass="entr" presetSubtype="0" fill="hold" grpId="0" nodeType="afterEffect">
                                  <p:stCondLst>
                                    <p:cond delay="1000"/>
                                  </p:stCondLst>
                                  <p:childTnLst>
                                    <p:set>
                                      <p:cBhvr>
                                        <p:cTn id="55" dur="1" fill="hold">
                                          <p:stCondLst>
                                            <p:cond delay="0"/>
                                          </p:stCondLst>
                                        </p:cTn>
                                        <p:tgtEl>
                                          <p:spTgt spid="25614"/>
                                        </p:tgtEl>
                                        <p:attrNameLst>
                                          <p:attrName>style.visibility</p:attrName>
                                        </p:attrNameLst>
                                      </p:cBhvr>
                                      <p:to>
                                        <p:strVal val="visible"/>
                                      </p:to>
                                    </p:set>
                                  </p:childTnLst>
                                  <p:subTnLst>
                                    <p:audio>
                                      <p:cMediaNode>
                                        <p:cTn display="0" masterRel="sameClick">
                                          <p:stCondLst>
                                            <p:cond evt="begin" delay="0">
                                              <p:tn val="54"/>
                                            </p:cond>
                                          </p:stCondLst>
                                          <p:endCondLst>
                                            <p:cond evt="onStopAudio" delay="0">
                                              <p:tgtEl>
                                                <p:sldTgt/>
                                              </p:tgtEl>
                                            </p:cond>
                                          </p:endCondLst>
                                        </p:cTn>
                                        <p:tgtEl>
                                          <p:sndTgt r:embed="rId5" name="click.wav" builtIn="1"/>
                                        </p:tgtEl>
                                      </p:cMediaNode>
                                    </p:audio>
                                  </p:subTnLst>
                                </p:cTn>
                              </p:par>
                            </p:childTnLst>
                          </p:cTn>
                        </p:par>
                        <p:par>
                          <p:cTn id="56" fill="hold">
                            <p:stCondLst>
                              <p:cond delay="1000"/>
                            </p:stCondLst>
                            <p:childTnLst>
                              <p:par>
                                <p:cTn id="57" presetID="1" presetClass="entr" presetSubtype="0" fill="hold" grpId="0" nodeType="afterEffect">
                                  <p:stCondLst>
                                    <p:cond delay="1000"/>
                                  </p:stCondLst>
                                  <p:childTnLst>
                                    <p:set>
                                      <p:cBhvr>
                                        <p:cTn id="58" dur="1" fill="hold">
                                          <p:stCondLst>
                                            <p:cond delay="0"/>
                                          </p:stCondLst>
                                        </p:cTn>
                                        <p:tgtEl>
                                          <p:spTgt spid="25615"/>
                                        </p:tgtEl>
                                        <p:attrNameLst>
                                          <p:attrName>style.visibility</p:attrName>
                                        </p:attrNameLst>
                                      </p:cBhvr>
                                      <p:to>
                                        <p:strVal val="visible"/>
                                      </p:to>
                                    </p:set>
                                  </p:childTnLst>
                                  <p:subTnLst>
                                    <p:audio>
                                      <p:cMediaNode>
                                        <p:cTn display="0" masterRel="sameClick">
                                          <p:stCondLst>
                                            <p:cond evt="begin" delay="0">
                                              <p:tn val="57"/>
                                            </p:cond>
                                          </p:stCondLst>
                                          <p:endCondLst>
                                            <p:cond evt="onStopAudio" delay="0">
                                              <p:tgtEl>
                                                <p:sldTgt/>
                                              </p:tgtEl>
                                            </p:cond>
                                          </p:endCondLst>
                                        </p:cTn>
                                        <p:tgtEl>
                                          <p:sndTgt r:embed="rId5" name="click.wav" builtIn="1"/>
                                        </p:tgtEl>
                                      </p:cMediaNode>
                                    </p:audio>
                                  </p:subTnLst>
                                </p:cTn>
                              </p:par>
                            </p:childTnLst>
                          </p:cTn>
                        </p:par>
                        <p:par>
                          <p:cTn id="59" fill="hold">
                            <p:stCondLst>
                              <p:cond delay="2000"/>
                            </p:stCondLst>
                            <p:childTnLst>
                              <p:par>
                                <p:cTn id="60" presetID="1" presetClass="entr" presetSubtype="0" fill="hold" grpId="0" nodeType="afterEffect">
                                  <p:stCondLst>
                                    <p:cond delay="1000"/>
                                  </p:stCondLst>
                                  <p:childTnLst>
                                    <p:set>
                                      <p:cBhvr>
                                        <p:cTn id="61" dur="1" fill="hold">
                                          <p:stCondLst>
                                            <p:cond delay="0"/>
                                          </p:stCondLst>
                                        </p:cTn>
                                        <p:tgtEl>
                                          <p:spTgt spid="25616"/>
                                        </p:tgtEl>
                                        <p:attrNameLst>
                                          <p:attrName>style.visibility</p:attrName>
                                        </p:attrNameLst>
                                      </p:cBhvr>
                                      <p:to>
                                        <p:strVal val="visible"/>
                                      </p:to>
                                    </p:set>
                                  </p:childTnLst>
                                  <p:subTnLst>
                                    <p:audio>
                                      <p:cMediaNode>
                                        <p:cTn display="0" masterRel="sameClick">
                                          <p:stCondLst>
                                            <p:cond evt="begin" delay="0">
                                              <p:tn val="60"/>
                                            </p:cond>
                                          </p:stCondLst>
                                          <p:endCondLst>
                                            <p:cond evt="onStopAudio" delay="0">
                                              <p:tgtEl>
                                                <p:sldTgt/>
                                              </p:tgtEl>
                                            </p:cond>
                                          </p:endCondLst>
                                        </p:cTn>
                                        <p:tgtEl>
                                          <p:sndTgt r:embed="rId5" name="click.wav" builtIn="1"/>
                                        </p:tgtEl>
                                      </p:cMediaNode>
                                    </p:audio>
                                  </p:subTnLst>
                                </p:cTn>
                              </p:par>
                            </p:childTnLst>
                          </p:cTn>
                        </p:par>
                        <p:par>
                          <p:cTn id="62" fill="hold">
                            <p:stCondLst>
                              <p:cond delay="3000"/>
                            </p:stCondLst>
                            <p:childTnLst>
                              <p:par>
                                <p:cTn id="63" presetID="1" presetClass="entr" presetSubtype="0" fill="hold" grpId="0" nodeType="afterEffect">
                                  <p:stCondLst>
                                    <p:cond delay="1000"/>
                                  </p:stCondLst>
                                  <p:childTnLst>
                                    <p:set>
                                      <p:cBhvr>
                                        <p:cTn id="64" dur="1" fill="hold">
                                          <p:stCondLst>
                                            <p:cond delay="0"/>
                                          </p:stCondLst>
                                        </p:cTn>
                                        <p:tgtEl>
                                          <p:spTgt spid="25617"/>
                                        </p:tgtEl>
                                        <p:attrNameLst>
                                          <p:attrName>style.visibility</p:attrName>
                                        </p:attrNameLst>
                                      </p:cBhvr>
                                      <p:to>
                                        <p:strVal val="visible"/>
                                      </p:to>
                                    </p:set>
                                  </p:childTnLst>
                                  <p:subTnLst>
                                    <p:audio>
                                      <p:cMediaNode>
                                        <p:cTn display="0" masterRel="sameClick">
                                          <p:stCondLst>
                                            <p:cond evt="begin" delay="0">
                                              <p:tn val="63"/>
                                            </p:cond>
                                          </p:stCondLst>
                                          <p:endCondLst>
                                            <p:cond evt="onStopAudio" delay="0">
                                              <p:tgtEl>
                                                <p:sldTgt/>
                                              </p:tgtEl>
                                            </p:cond>
                                          </p:endCondLst>
                                        </p:cTn>
                                        <p:tgtEl>
                                          <p:sndTgt r:embed="rId5" name="click.wav" builtIn="1"/>
                                        </p:tgtEl>
                                      </p:cMediaNode>
                                    </p:audio>
                                  </p:subTnLst>
                                </p:cTn>
                              </p:par>
                            </p:childTnLst>
                          </p:cTn>
                        </p:par>
                        <p:par>
                          <p:cTn id="65" fill="hold">
                            <p:stCondLst>
                              <p:cond delay="4000"/>
                            </p:stCondLst>
                            <p:childTnLst>
                              <p:par>
                                <p:cTn id="66" presetID="1" presetClass="entr" presetSubtype="0" fill="hold" grpId="0" nodeType="afterEffect">
                                  <p:stCondLst>
                                    <p:cond delay="1000"/>
                                  </p:stCondLst>
                                  <p:childTnLst>
                                    <p:set>
                                      <p:cBhvr>
                                        <p:cTn id="67" dur="1" fill="hold">
                                          <p:stCondLst>
                                            <p:cond delay="0"/>
                                          </p:stCondLst>
                                        </p:cTn>
                                        <p:tgtEl>
                                          <p:spTgt spid="25618"/>
                                        </p:tgtEl>
                                        <p:attrNameLst>
                                          <p:attrName>style.visibility</p:attrName>
                                        </p:attrNameLst>
                                      </p:cBhvr>
                                      <p:to>
                                        <p:strVal val="visible"/>
                                      </p:to>
                                    </p:set>
                                  </p:childTnLst>
                                  <p:subTnLst>
                                    <p:audio>
                                      <p:cMediaNode>
                                        <p:cTn display="0" masterRel="sameClick">
                                          <p:stCondLst>
                                            <p:cond evt="begin" delay="0">
                                              <p:tn val="66"/>
                                            </p:cond>
                                          </p:stCondLst>
                                          <p:endCondLst>
                                            <p:cond evt="onStopAudio" delay="0">
                                              <p:tgtEl>
                                                <p:sldTgt/>
                                              </p:tgtEl>
                                            </p:cond>
                                          </p:endCondLst>
                                        </p:cTn>
                                        <p:tgtEl>
                                          <p:sndTgt r:embed="rId5" name="click.wav" builtIn="1"/>
                                        </p:tgtEl>
                                      </p:cMediaNode>
                                    </p:audio>
                                  </p:subTnLst>
                                </p:cTn>
                              </p:par>
                            </p:childTnLst>
                          </p:cTn>
                        </p:par>
                        <p:par>
                          <p:cTn id="68" fill="hold">
                            <p:stCondLst>
                              <p:cond delay="5000"/>
                            </p:stCondLst>
                            <p:childTnLst>
                              <p:par>
                                <p:cTn id="69" presetID="1" presetClass="entr" presetSubtype="0" fill="hold" grpId="0" nodeType="afterEffect">
                                  <p:stCondLst>
                                    <p:cond delay="1000"/>
                                  </p:stCondLst>
                                  <p:childTnLst>
                                    <p:set>
                                      <p:cBhvr>
                                        <p:cTn id="70" dur="1" fill="hold">
                                          <p:stCondLst>
                                            <p:cond delay="0"/>
                                          </p:stCondLst>
                                        </p:cTn>
                                        <p:tgtEl>
                                          <p:spTgt spid="25619"/>
                                        </p:tgtEl>
                                        <p:attrNameLst>
                                          <p:attrName>style.visibility</p:attrName>
                                        </p:attrNameLst>
                                      </p:cBhvr>
                                      <p:to>
                                        <p:strVal val="visible"/>
                                      </p:to>
                                    </p:set>
                                  </p:childTnLst>
                                  <p:subTnLst>
                                    <p:audio>
                                      <p:cMediaNode>
                                        <p:cTn display="0" masterRel="sameClick">
                                          <p:stCondLst>
                                            <p:cond evt="begin" delay="0">
                                              <p:tn val="69"/>
                                            </p:cond>
                                          </p:stCondLst>
                                          <p:endCondLst>
                                            <p:cond evt="onStopAudio" delay="0">
                                              <p:tgtEl>
                                                <p:sldTgt/>
                                              </p:tgtEl>
                                            </p:cond>
                                          </p:endCondLst>
                                        </p:cTn>
                                        <p:tgtEl>
                                          <p:sndTgt r:embed="rId5" name="click.wav" builtIn="1"/>
                                        </p:tgtEl>
                                      </p:cMediaNode>
                                    </p:audio>
                                  </p:subTnLst>
                                </p:cTn>
                              </p:par>
                            </p:childTnLst>
                          </p:cTn>
                        </p:par>
                        <p:par>
                          <p:cTn id="71" fill="hold">
                            <p:stCondLst>
                              <p:cond delay="6000"/>
                            </p:stCondLst>
                            <p:childTnLst>
                              <p:par>
                                <p:cTn id="72" presetID="1" presetClass="entr" presetSubtype="0" fill="hold" grpId="0" nodeType="afterEffect">
                                  <p:stCondLst>
                                    <p:cond delay="1000"/>
                                  </p:stCondLst>
                                  <p:childTnLst>
                                    <p:set>
                                      <p:cBhvr>
                                        <p:cTn id="73" dur="1" fill="hold">
                                          <p:stCondLst>
                                            <p:cond delay="0"/>
                                          </p:stCondLst>
                                        </p:cTn>
                                        <p:tgtEl>
                                          <p:spTgt spid="25620"/>
                                        </p:tgtEl>
                                        <p:attrNameLst>
                                          <p:attrName>style.visibility</p:attrName>
                                        </p:attrNameLst>
                                      </p:cBhvr>
                                      <p:to>
                                        <p:strVal val="visible"/>
                                      </p:to>
                                    </p:set>
                                  </p:childTnLst>
                                  <p:subTnLst>
                                    <p:audio>
                                      <p:cMediaNode>
                                        <p:cTn display="0" masterRel="sameClick">
                                          <p:stCondLst>
                                            <p:cond evt="begin" delay="0">
                                              <p:tn val="72"/>
                                            </p:cond>
                                          </p:stCondLst>
                                          <p:endCondLst>
                                            <p:cond evt="onStopAudio" delay="0">
                                              <p:tgtEl>
                                                <p:sldTgt/>
                                              </p:tgtEl>
                                            </p:cond>
                                          </p:endCondLst>
                                        </p:cTn>
                                        <p:tgtEl>
                                          <p:sndTgt r:embed="rId5" name="click.wav" builtIn="1"/>
                                        </p:tgtEl>
                                      </p:cMediaNode>
                                    </p:audio>
                                  </p:subTnLst>
                                </p:cTn>
                              </p:par>
                            </p:childTnLst>
                          </p:cTn>
                        </p:par>
                        <p:par>
                          <p:cTn id="74" fill="hold">
                            <p:stCondLst>
                              <p:cond delay="7000"/>
                            </p:stCondLst>
                            <p:childTnLst>
                              <p:par>
                                <p:cTn id="75" presetID="1" presetClass="entr" presetSubtype="0" fill="hold" grpId="0" nodeType="afterEffect">
                                  <p:stCondLst>
                                    <p:cond delay="1000"/>
                                  </p:stCondLst>
                                  <p:childTnLst>
                                    <p:set>
                                      <p:cBhvr>
                                        <p:cTn id="76" dur="1" fill="hold">
                                          <p:stCondLst>
                                            <p:cond delay="0"/>
                                          </p:stCondLst>
                                        </p:cTn>
                                        <p:tgtEl>
                                          <p:spTgt spid="25621"/>
                                        </p:tgtEl>
                                        <p:attrNameLst>
                                          <p:attrName>style.visibility</p:attrName>
                                        </p:attrNameLst>
                                      </p:cBhvr>
                                      <p:to>
                                        <p:strVal val="visible"/>
                                      </p:to>
                                    </p:set>
                                  </p:childTnLst>
                                  <p:subTnLst>
                                    <p:audio>
                                      <p:cMediaNode>
                                        <p:cTn display="0" masterRel="sameClick">
                                          <p:stCondLst>
                                            <p:cond evt="begin" delay="0">
                                              <p:tn val="75"/>
                                            </p:cond>
                                          </p:stCondLst>
                                          <p:endCondLst>
                                            <p:cond evt="onStopAudio" delay="0">
                                              <p:tgtEl>
                                                <p:sldTgt/>
                                              </p:tgtEl>
                                            </p:cond>
                                          </p:endCondLst>
                                        </p:cTn>
                                        <p:tgtEl>
                                          <p:sndTgt r:embed="rId5" name="click.wav" builtIn="1"/>
                                        </p:tgtEl>
                                      </p:cMediaNode>
                                    </p:audio>
                                  </p:subTnLst>
                                </p:cTn>
                              </p:par>
                            </p:childTnLst>
                          </p:cTn>
                        </p:par>
                        <p:par>
                          <p:cTn id="77" fill="hold">
                            <p:stCondLst>
                              <p:cond delay="8000"/>
                            </p:stCondLst>
                            <p:childTnLst>
                              <p:par>
                                <p:cTn id="78" presetID="1" presetClass="entr" presetSubtype="0" fill="hold" grpId="0" nodeType="afterEffect">
                                  <p:stCondLst>
                                    <p:cond delay="1000"/>
                                  </p:stCondLst>
                                  <p:childTnLst>
                                    <p:set>
                                      <p:cBhvr>
                                        <p:cTn id="79" dur="1" fill="hold">
                                          <p:stCondLst>
                                            <p:cond delay="0"/>
                                          </p:stCondLst>
                                        </p:cTn>
                                        <p:tgtEl>
                                          <p:spTgt spid="25622"/>
                                        </p:tgtEl>
                                        <p:attrNameLst>
                                          <p:attrName>style.visibility</p:attrName>
                                        </p:attrNameLst>
                                      </p:cBhvr>
                                      <p:to>
                                        <p:strVal val="visible"/>
                                      </p:to>
                                    </p:set>
                                  </p:childTnLst>
                                  <p:subTnLst>
                                    <p:audio>
                                      <p:cMediaNode>
                                        <p:cTn display="0" masterRel="sameClick">
                                          <p:stCondLst>
                                            <p:cond evt="begin" delay="0">
                                              <p:tn val="78"/>
                                            </p:cond>
                                          </p:stCondLst>
                                          <p:endCondLst>
                                            <p:cond evt="onStopAudio" delay="0">
                                              <p:tgtEl>
                                                <p:sldTgt/>
                                              </p:tgtEl>
                                            </p:cond>
                                          </p:endCondLst>
                                        </p:cTn>
                                        <p:tgtEl>
                                          <p:sndTgt r:embed="rId5" name="click.wav" builtIn="1"/>
                                        </p:tgtEl>
                                      </p:cMediaNode>
                                    </p:audio>
                                  </p:subTnLst>
                                </p:cTn>
                              </p:par>
                            </p:childTnLst>
                          </p:cTn>
                        </p:par>
                        <p:par>
                          <p:cTn id="80" fill="hold">
                            <p:stCondLst>
                              <p:cond delay="9000"/>
                            </p:stCondLst>
                            <p:childTnLst>
                              <p:par>
                                <p:cTn id="81" presetID="1" presetClass="entr" presetSubtype="0" fill="hold" grpId="0" nodeType="afterEffect">
                                  <p:stCondLst>
                                    <p:cond delay="1000"/>
                                  </p:stCondLst>
                                  <p:childTnLst>
                                    <p:set>
                                      <p:cBhvr>
                                        <p:cTn id="82" dur="1" fill="hold">
                                          <p:stCondLst>
                                            <p:cond delay="0"/>
                                          </p:stCondLst>
                                        </p:cTn>
                                        <p:tgtEl>
                                          <p:spTgt spid="25623"/>
                                        </p:tgtEl>
                                        <p:attrNameLst>
                                          <p:attrName>style.visibility</p:attrName>
                                        </p:attrNameLst>
                                      </p:cBhvr>
                                      <p:to>
                                        <p:strVal val="visible"/>
                                      </p:to>
                                    </p:set>
                                  </p:childTnLst>
                                  <p:subTnLst>
                                    <p:audio>
                                      <p:cMediaNode>
                                        <p:cTn display="0" masterRel="sameClick">
                                          <p:stCondLst>
                                            <p:cond evt="begin" delay="0">
                                              <p:tn val="81"/>
                                            </p:cond>
                                          </p:stCondLst>
                                          <p:endCondLst>
                                            <p:cond evt="onStopAudio" delay="0">
                                              <p:tgtEl>
                                                <p:sldTgt/>
                                              </p:tgtEl>
                                            </p:cond>
                                          </p:endCondLst>
                                        </p:cTn>
                                        <p:tgtEl>
                                          <p:sndTgt r:embed="rId6" name="explode.wav" builtIn="1"/>
                                        </p:tgtEl>
                                      </p:cMediaNode>
                                    </p:audio>
                                  </p:subTnLst>
                                </p:cTn>
                              </p:par>
                            </p:childTnLst>
                          </p:cTn>
                        </p:par>
                      </p:childTnLst>
                    </p:cTn>
                  </p:par>
                  <p:par>
                    <p:cTn id="83" fill="hold">
                      <p:stCondLst>
                        <p:cond delay="indefinite"/>
                      </p:stCondLst>
                      <p:childTnLst>
                        <p:par>
                          <p:cTn id="84" fill="hold">
                            <p:stCondLst>
                              <p:cond delay="0"/>
                            </p:stCondLst>
                            <p:childTnLst>
                              <p:par>
                                <p:cTn id="85" presetID="49" presetClass="exit" presetSubtype="0" accel="100000" fill="hold" grpId="1" nodeType="clickEffect">
                                  <p:stCondLst>
                                    <p:cond delay="0"/>
                                  </p:stCondLst>
                                  <p:childTnLst>
                                    <p:anim calcmode="lin" valueType="num">
                                      <p:cBhvr>
                                        <p:cTn id="86" dur="500"/>
                                        <p:tgtEl>
                                          <p:spTgt spid="25612"/>
                                        </p:tgtEl>
                                        <p:attrNameLst>
                                          <p:attrName>ppt_w</p:attrName>
                                        </p:attrNameLst>
                                      </p:cBhvr>
                                      <p:tavLst>
                                        <p:tav tm="0">
                                          <p:val>
                                            <p:strVal val="ppt_w"/>
                                          </p:val>
                                        </p:tav>
                                        <p:tav tm="100000">
                                          <p:val>
                                            <p:fltVal val="0"/>
                                          </p:val>
                                        </p:tav>
                                      </p:tavLst>
                                    </p:anim>
                                    <p:anim calcmode="lin" valueType="num">
                                      <p:cBhvr>
                                        <p:cTn id="87" dur="500"/>
                                        <p:tgtEl>
                                          <p:spTgt spid="25612"/>
                                        </p:tgtEl>
                                        <p:attrNameLst>
                                          <p:attrName>ppt_h</p:attrName>
                                        </p:attrNameLst>
                                      </p:cBhvr>
                                      <p:tavLst>
                                        <p:tav tm="0">
                                          <p:val>
                                            <p:strVal val="ppt_h"/>
                                          </p:val>
                                        </p:tav>
                                        <p:tav tm="100000">
                                          <p:val>
                                            <p:fltVal val="0"/>
                                          </p:val>
                                        </p:tav>
                                      </p:tavLst>
                                    </p:anim>
                                    <p:anim calcmode="lin" valueType="num">
                                      <p:cBhvr>
                                        <p:cTn id="88" dur="500"/>
                                        <p:tgtEl>
                                          <p:spTgt spid="25612"/>
                                        </p:tgtEl>
                                        <p:attrNameLst>
                                          <p:attrName>style.rotation</p:attrName>
                                        </p:attrNameLst>
                                      </p:cBhvr>
                                      <p:tavLst>
                                        <p:tav tm="0">
                                          <p:val>
                                            <p:fltVal val="0"/>
                                          </p:val>
                                        </p:tav>
                                        <p:tav tm="100000">
                                          <p:val>
                                            <p:fltVal val="360"/>
                                          </p:val>
                                        </p:tav>
                                      </p:tavLst>
                                    </p:anim>
                                    <p:animEffect transition="out" filter="fade">
                                      <p:cBhvr>
                                        <p:cTn id="89" dur="500"/>
                                        <p:tgtEl>
                                          <p:spTgt spid="25612"/>
                                        </p:tgtEl>
                                      </p:cBhvr>
                                    </p:animEffect>
                                    <p:set>
                                      <p:cBhvr>
                                        <p:cTn id="90" dur="1" fill="hold">
                                          <p:stCondLst>
                                            <p:cond delay="499"/>
                                          </p:stCondLst>
                                        </p:cTn>
                                        <p:tgtEl>
                                          <p:spTgt spid="25612"/>
                                        </p:tgtEl>
                                        <p:attrNameLst>
                                          <p:attrName>style.visibility</p:attrName>
                                        </p:attrNameLst>
                                      </p:cBhvr>
                                      <p:to>
                                        <p:strVal val="hidden"/>
                                      </p:to>
                                    </p:set>
                                  </p:childTnLst>
                                </p:cTn>
                              </p:par>
                              <p:par>
                                <p:cTn id="91" presetID="49" presetClass="exit" presetSubtype="0" accel="100000" fill="hold" grpId="1" nodeType="withEffect">
                                  <p:stCondLst>
                                    <p:cond delay="0"/>
                                  </p:stCondLst>
                                  <p:childTnLst>
                                    <p:anim calcmode="lin" valueType="num">
                                      <p:cBhvr>
                                        <p:cTn id="92" dur="500"/>
                                        <p:tgtEl>
                                          <p:spTgt spid="25613"/>
                                        </p:tgtEl>
                                        <p:attrNameLst>
                                          <p:attrName>ppt_w</p:attrName>
                                        </p:attrNameLst>
                                      </p:cBhvr>
                                      <p:tavLst>
                                        <p:tav tm="0">
                                          <p:val>
                                            <p:strVal val="ppt_w"/>
                                          </p:val>
                                        </p:tav>
                                        <p:tav tm="100000">
                                          <p:val>
                                            <p:fltVal val="0"/>
                                          </p:val>
                                        </p:tav>
                                      </p:tavLst>
                                    </p:anim>
                                    <p:anim calcmode="lin" valueType="num">
                                      <p:cBhvr>
                                        <p:cTn id="93" dur="500"/>
                                        <p:tgtEl>
                                          <p:spTgt spid="25613"/>
                                        </p:tgtEl>
                                        <p:attrNameLst>
                                          <p:attrName>ppt_h</p:attrName>
                                        </p:attrNameLst>
                                      </p:cBhvr>
                                      <p:tavLst>
                                        <p:tav tm="0">
                                          <p:val>
                                            <p:strVal val="ppt_h"/>
                                          </p:val>
                                        </p:tav>
                                        <p:tav tm="100000">
                                          <p:val>
                                            <p:fltVal val="0"/>
                                          </p:val>
                                        </p:tav>
                                      </p:tavLst>
                                    </p:anim>
                                    <p:anim calcmode="lin" valueType="num">
                                      <p:cBhvr>
                                        <p:cTn id="94" dur="500"/>
                                        <p:tgtEl>
                                          <p:spTgt spid="25613"/>
                                        </p:tgtEl>
                                        <p:attrNameLst>
                                          <p:attrName>style.rotation</p:attrName>
                                        </p:attrNameLst>
                                      </p:cBhvr>
                                      <p:tavLst>
                                        <p:tav tm="0">
                                          <p:val>
                                            <p:fltVal val="0"/>
                                          </p:val>
                                        </p:tav>
                                        <p:tav tm="100000">
                                          <p:val>
                                            <p:fltVal val="360"/>
                                          </p:val>
                                        </p:tav>
                                      </p:tavLst>
                                    </p:anim>
                                    <p:animEffect transition="out" filter="fade">
                                      <p:cBhvr>
                                        <p:cTn id="95" dur="500"/>
                                        <p:tgtEl>
                                          <p:spTgt spid="25613"/>
                                        </p:tgtEl>
                                      </p:cBhvr>
                                    </p:animEffect>
                                    <p:set>
                                      <p:cBhvr>
                                        <p:cTn id="96" dur="1" fill="hold">
                                          <p:stCondLst>
                                            <p:cond delay="499"/>
                                          </p:stCondLst>
                                        </p:cTn>
                                        <p:tgtEl>
                                          <p:spTgt spid="25613"/>
                                        </p:tgtEl>
                                        <p:attrNameLst>
                                          <p:attrName>style.visibility</p:attrName>
                                        </p:attrNameLst>
                                      </p:cBhvr>
                                      <p:to>
                                        <p:strVal val="hidden"/>
                                      </p:to>
                                    </p:set>
                                  </p:childTnLst>
                                </p:cTn>
                              </p:par>
                              <p:par>
                                <p:cTn id="97" presetID="49" presetClass="exit" presetSubtype="0" accel="100000" fill="hold" grpId="1" nodeType="withEffect">
                                  <p:stCondLst>
                                    <p:cond delay="0"/>
                                  </p:stCondLst>
                                  <p:childTnLst>
                                    <p:anim calcmode="lin" valueType="num">
                                      <p:cBhvr>
                                        <p:cTn id="98" dur="500"/>
                                        <p:tgtEl>
                                          <p:spTgt spid="25614"/>
                                        </p:tgtEl>
                                        <p:attrNameLst>
                                          <p:attrName>ppt_w</p:attrName>
                                        </p:attrNameLst>
                                      </p:cBhvr>
                                      <p:tavLst>
                                        <p:tav tm="0">
                                          <p:val>
                                            <p:strVal val="ppt_w"/>
                                          </p:val>
                                        </p:tav>
                                        <p:tav tm="100000">
                                          <p:val>
                                            <p:fltVal val="0"/>
                                          </p:val>
                                        </p:tav>
                                      </p:tavLst>
                                    </p:anim>
                                    <p:anim calcmode="lin" valueType="num">
                                      <p:cBhvr>
                                        <p:cTn id="99" dur="500"/>
                                        <p:tgtEl>
                                          <p:spTgt spid="25614"/>
                                        </p:tgtEl>
                                        <p:attrNameLst>
                                          <p:attrName>ppt_h</p:attrName>
                                        </p:attrNameLst>
                                      </p:cBhvr>
                                      <p:tavLst>
                                        <p:tav tm="0">
                                          <p:val>
                                            <p:strVal val="ppt_h"/>
                                          </p:val>
                                        </p:tav>
                                        <p:tav tm="100000">
                                          <p:val>
                                            <p:fltVal val="0"/>
                                          </p:val>
                                        </p:tav>
                                      </p:tavLst>
                                    </p:anim>
                                    <p:anim calcmode="lin" valueType="num">
                                      <p:cBhvr>
                                        <p:cTn id="100" dur="500"/>
                                        <p:tgtEl>
                                          <p:spTgt spid="25614"/>
                                        </p:tgtEl>
                                        <p:attrNameLst>
                                          <p:attrName>style.rotation</p:attrName>
                                        </p:attrNameLst>
                                      </p:cBhvr>
                                      <p:tavLst>
                                        <p:tav tm="0">
                                          <p:val>
                                            <p:fltVal val="0"/>
                                          </p:val>
                                        </p:tav>
                                        <p:tav tm="100000">
                                          <p:val>
                                            <p:fltVal val="360"/>
                                          </p:val>
                                        </p:tav>
                                      </p:tavLst>
                                    </p:anim>
                                    <p:animEffect transition="out" filter="fade">
                                      <p:cBhvr>
                                        <p:cTn id="101" dur="500"/>
                                        <p:tgtEl>
                                          <p:spTgt spid="25614"/>
                                        </p:tgtEl>
                                      </p:cBhvr>
                                    </p:animEffect>
                                    <p:set>
                                      <p:cBhvr>
                                        <p:cTn id="102" dur="1" fill="hold">
                                          <p:stCondLst>
                                            <p:cond delay="499"/>
                                          </p:stCondLst>
                                        </p:cTn>
                                        <p:tgtEl>
                                          <p:spTgt spid="25614"/>
                                        </p:tgtEl>
                                        <p:attrNameLst>
                                          <p:attrName>style.visibility</p:attrName>
                                        </p:attrNameLst>
                                      </p:cBhvr>
                                      <p:to>
                                        <p:strVal val="hidden"/>
                                      </p:to>
                                    </p:set>
                                  </p:childTnLst>
                                </p:cTn>
                              </p:par>
                              <p:par>
                                <p:cTn id="103" presetID="49" presetClass="exit" presetSubtype="0" accel="100000" fill="hold" grpId="1" nodeType="withEffect">
                                  <p:stCondLst>
                                    <p:cond delay="0"/>
                                  </p:stCondLst>
                                  <p:childTnLst>
                                    <p:anim calcmode="lin" valueType="num">
                                      <p:cBhvr>
                                        <p:cTn id="104" dur="500"/>
                                        <p:tgtEl>
                                          <p:spTgt spid="25615"/>
                                        </p:tgtEl>
                                        <p:attrNameLst>
                                          <p:attrName>ppt_w</p:attrName>
                                        </p:attrNameLst>
                                      </p:cBhvr>
                                      <p:tavLst>
                                        <p:tav tm="0">
                                          <p:val>
                                            <p:strVal val="ppt_w"/>
                                          </p:val>
                                        </p:tav>
                                        <p:tav tm="100000">
                                          <p:val>
                                            <p:fltVal val="0"/>
                                          </p:val>
                                        </p:tav>
                                      </p:tavLst>
                                    </p:anim>
                                    <p:anim calcmode="lin" valueType="num">
                                      <p:cBhvr>
                                        <p:cTn id="105" dur="500"/>
                                        <p:tgtEl>
                                          <p:spTgt spid="25615"/>
                                        </p:tgtEl>
                                        <p:attrNameLst>
                                          <p:attrName>ppt_h</p:attrName>
                                        </p:attrNameLst>
                                      </p:cBhvr>
                                      <p:tavLst>
                                        <p:tav tm="0">
                                          <p:val>
                                            <p:strVal val="ppt_h"/>
                                          </p:val>
                                        </p:tav>
                                        <p:tav tm="100000">
                                          <p:val>
                                            <p:fltVal val="0"/>
                                          </p:val>
                                        </p:tav>
                                      </p:tavLst>
                                    </p:anim>
                                    <p:anim calcmode="lin" valueType="num">
                                      <p:cBhvr>
                                        <p:cTn id="106" dur="500"/>
                                        <p:tgtEl>
                                          <p:spTgt spid="25615"/>
                                        </p:tgtEl>
                                        <p:attrNameLst>
                                          <p:attrName>style.rotation</p:attrName>
                                        </p:attrNameLst>
                                      </p:cBhvr>
                                      <p:tavLst>
                                        <p:tav tm="0">
                                          <p:val>
                                            <p:fltVal val="0"/>
                                          </p:val>
                                        </p:tav>
                                        <p:tav tm="100000">
                                          <p:val>
                                            <p:fltVal val="360"/>
                                          </p:val>
                                        </p:tav>
                                      </p:tavLst>
                                    </p:anim>
                                    <p:animEffect transition="out" filter="fade">
                                      <p:cBhvr>
                                        <p:cTn id="107" dur="500"/>
                                        <p:tgtEl>
                                          <p:spTgt spid="25615"/>
                                        </p:tgtEl>
                                      </p:cBhvr>
                                    </p:animEffect>
                                    <p:set>
                                      <p:cBhvr>
                                        <p:cTn id="108" dur="1" fill="hold">
                                          <p:stCondLst>
                                            <p:cond delay="499"/>
                                          </p:stCondLst>
                                        </p:cTn>
                                        <p:tgtEl>
                                          <p:spTgt spid="25615"/>
                                        </p:tgtEl>
                                        <p:attrNameLst>
                                          <p:attrName>style.visibility</p:attrName>
                                        </p:attrNameLst>
                                      </p:cBhvr>
                                      <p:to>
                                        <p:strVal val="hidden"/>
                                      </p:to>
                                    </p:set>
                                  </p:childTnLst>
                                </p:cTn>
                              </p:par>
                              <p:par>
                                <p:cTn id="109" presetID="49" presetClass="exit" presetSubtype="0" accel="100000" fill="hold" grpId="1" nodeType="withEffect">
                                  <p:stCondLst>
                                    <p:cond delay="0"/>
                                  </p:stCondLst>
                                  <p:childTnLst>
                                    <p:anim calcmode="lin" valueType="num">
                                      <p:cBhvr>
                                        <p:cTn id="110" dur="500"/>
                                        <p:tgtEl>
                                          <p:spTgt spid="25616"/>
                                        </p:tgtEl>
                                        <p:attrNameLst>
                                          <p:attrName>ppt_w</p:attrName>
                                        </p:attrNameLst>
                                      </p:cBhvr>
                                      <p:tavLst>
                                        <p:tav tm="0">
                                          <p:val>
                                            <p:strVal val="ppt_w"/>
                                          </p:val>
                                        </p:tav>
                                        <p:tav tm="100000">
                                          <p:val>
                                            <p:fltVal val="0"/>
                                          </p:val>
                                        </p:tav>
                                      </p:tavLst>
                                    </p:anim>
                                    <p:anim calcmode="lin" valueType="num">
                                      <p:cBhvr>
                                        <p:cTn id="111" dur="500"/>
                                        <p:tgtEl>
                                          <p:spTgt spid="25616"/>
                                        </p:tgtEl>
                                        <p:attrNameLst>
                                          <p:attrName>ppt_h</p:attrName>
                                        </p:attrNameLst>
                                      </p:cBhvr>
                                      <p:tavLst>
                                        <p:tav tm="0">
                                          <p:val>
                                            <p:strVal val="ppt_h"/>
                                          </p:val>
                                        </p:tav>
                                        <p:tav tm="100000">
                                          <p:val>
                                            <p:fltVal val="0"/>
                                          </p:val>
                                        </p:tav>
                                      </p:tavLst>
                                    </p:anim>
                                    <p:anim calcmode="lin" valueType="num">
                                      <p:cBhvr>
                                        <p:cTn id="112" dur="500"/>
                                        <p:tgtEl>
                                          <p:spTgt spid="25616"/>
                                        </p:tgtEl>
                                        <p:attrNameLst>
                                          <p:attrName>style.rotation</p:attrName>
                                        </p:attrNameLst>
                                      </p:cBhvr>
                                      <p:tavLst>
                                        <p:tav tm="0">
                                          <p:val>
                                            <p:fltVal val="0"/>
                                          </p:val>
                                        </p:tav>
                                        <p:tav tm="100000">
                                          <p:val>
                                            <p:fltVal val="360"/>
                                          </p:val>
                                        </p:tav>
                                      </p:tavLst>
                                    </p:anim>
                                    <p:animEffect transition="out" filter="fade">
                                      <p:cBhvr>
                                        <p:cTn id="113" dur="500"/>
                                        <p:tgtEl>
                                          <p:spTgt spid="25616"/>
                                        </p:tgtEl>
                                      </p:cBhvr>
                                    </p:animEffect>
                                    <p:set>
                                      <p:cBhvr>
                                        <p:cTn id="114" dur="1" fill="hold">
                                          <p:stCondLst>
                                            <p:cond delay="499"/>
                                          </p:stCondLst>
                                        </p:cTn>
                                        <p:tgtEl>
                                          <p:spTgt spid="25616"/>
                                        </p:tgtEl>
                                        <p:attrNameLst>
                                          <p:attrName>style.visibility</p:attrName>
                                        </p:attrNameLst>
                                      </p:cBhvr>
                                      <p:to>
                                        <p:strVal val="hidden"/>
                                      </p:to>
                                    </p:set>
                                  </p:childTnLst>
                                </p:cTn>
                              </p:par>
                              <p:par>
                                <p:cTn id="115" presetID="49" presetClass="exit" presetSubtype="0" accel="100000" fill="hold" grpId="1" nodeType="withEffect">
                                  <p:stCondLst>
                                    <p:cond delay="0"/>
                                  </p:stCondLst>
                                  <p:childTnLst>
                                    <p:anim calcmode="lin" valueType="num">
                                      <p:cBhvr>
                                        <p:cTn id="116" dur="500"/>
                                        <p:tgtEl>
                                          <p:spTgt spid="25617"/>
                                        </p:tgtEl>
                                        <p:attrNameLst>
                                          <p:attrName>ppt_w</p:attrName>
                                        </p:attrNameLst>
                                      </p:cBhvr>
                                      <p:tavLst>
                                        <p:tav tm="0">
                                          <p:val>
                                            <p:strVal val="ppt_w"/>
                                          </p:val>
                                        </p:tav>
                                        <p:tav tm="100000">
                                          <p:val>
                                            <p:fltVal val="0"/>
                                          </p:val>
                                        </p:tav>
                                      </p:tavLst>
                                    </p:anim>
                                    <p:anim calcmode="lin" valueType="num">
                                      <p:cBhvr>
                                        <p:cTn id="117" dur="500"/>
                                        <p:tgtEl>
                                          <p:spTgt spid="25617"/>
                                        </p:tgtEl>
                                        <p:attrNameLst>
                                          <p:attrName>ppt_h</p:attrName>
                                        </p:attrNameLst>
                                      </p:cBhvr>
                                      <p:tavLst>
                                        <p:tav tm="0">
                                          <p:val>
                                            <p:strVal val="ppt_h"/>
                                          </p:val>
                                        </p:tav>
                                        <p:tav tm="100000">
                                          <p:val>
                                            <p:fltVal val="0"/>
                                          </p:val>
                                        </p:tav>
                                      </p:tavLst>
                                    </p:anim>
                                    <p:anim calcmode="lin" valueType="num">
                                      <p:cBhvr>
                                        <p:cTn id="118" dur="500"/>
                                        <p:tgtEl>
                                          <p:spTgt spid="25617"/>
                                        </p:tgtEl>
                                        <p:attrNameLst>
                                          <p:attrName>style.rotation</p:attrName>
                                        </p:attrNameLst>
                                      </p:cBhvr>
                                      <p:tavLst>
                                        <p:tav tm="0">
                                          <p:val>
                                            <p:fltVal val="0"/>
                                          </p:val>
                                        </p:tav>
                                        <p:tav tm="100000">
                                          <p:val>
                                            <p:fltVal val="360"/>
                                          </p:val>
                                        </p:tav>
                                      </p:tavLst>
                                    </p:anim>
                                    <p:animEffect transition="out" filter="fade">
                                      <p:cBhvr>
                                        <p:cTn id="119" dur="500"/>
                                        <p:tgtEl>
                                          <p:spTgt spid="25617"/>
                                        </p:tgtEl>
                                      </p:cBhvr>
                                    </p:animEffect>
                                    <p:set>
                                      <p:cBhvr>
                                        <p:cTn id="120" dur="1" fill="hold">
                                          <p:stCondLst>
                                            <p:cond delay="499"/>
                                          </p:stCondLst>
                                        </p:cTn>
                                        <p:tgtEl>
                                          <p:spTgt spid="25617"/>
                                        </p:tgtEl>
                                        <p:attrNameLst>
                                          <p:attrName>style.visibility</p:attrName>
                                        </p:attrNameLst>
                                      </p:cBhvr>
                                      <p:to>
                                        <p:strVal val="hidden"/>
                                      </p:to>
                                    </p:set>
                                  </p:childTnLst>
                                </p:cTn>
                              </p:par>
                              <p:par>
                                <p:cTn id="121" presetID="49" presetClass="exit" presetSubtype="0" accel="100000" fill="hold" grpId="1" nodeType="withEffect">
                                  <p:stCondLst>
                                    <p:cond delay="0"/>
                                  </p:stCondLst>
                                  <p:childTnLst>
                                    <p:anim calcmode="lin" valueType="num">
                                      <p:cBhvr>
                                        <p:cTn id="122" dur="500"/>
                                        <p:tgtEl>
                                          <p:spTgt spid="25618"/>
                                        </p:tgtEl>
                                        <p:attrNameLst>
                                          <p:attrName>ppt_w</p:attrName>
                                        </p:attrNameLst>
                                      </p:cBhvr>
                                      <p:tavLst>
                                        <p:tav tm="0">
                                          <p:val>
                                            <p:strVal val="ppt_w"/>
                                          </p:val>
                                        </p:tav>
                                        <p:tav tm="100000">
                                          <p:val>
                                            <p:fltVal val="0"/>
                                          </p:val>
                                        </p:tav>
                                      </p:tavLst>
                                    </p:anim>
                                    <p:anim calcmode="lin" valueType="num">
                                      <p:cBhvr>
                                        <p:cTn id="123" dur="500"/>
                                        <p:tgtEl>
                                          <p:spTgt spid="25618"/>
                                        </p:tgtEl>
                                        <p:attrNameLst>
                                          <p:attrName>ppt_h</p:attrName>
                                        </p:attrNameLst>
                                      </p:cBhvr>
                                      <p:tavLst>
                                        <p:tav tm="0">
                                          <p:val>
                                            <p:strVal val="ppt_h"/>
                                          </p:val>
                                        </p:tav>
                                        <p:tav tm="100000">
                                          <p:val>
                                            <p:fltVal val="0"/>
                                          </p:val>
                                        </p:tav>
                                      </p:tavLst>
                                    </p:anim>
                                    <p:anim calcmode="lin" valueType="num">
                                      <p:cBhvr>
                                        <p:cTn id="124" dur="500"/>
                                        <p:tgtEl>
                                          <p:spTgt spid="25618"/>
                                        </p:tgtEl>
                                        <p:attrNameLst>
                                          <p:attrName>style.rotation</p:attrName>
                                        </p:attrNameLst>
                                      </p:cBhvr>
                                      <p:tavLst>
                                        <p:tav tm="0">
                                          <p:val>
                                            <p:fltVal val="0"/>
                                          </p:val>
                                        </p:tav>
                                        <p:tav tm="100000">
                                          <p:val>
                                            <p:fltVal val="360"/>
                                          </p:val>
                                        </p:tav>
                                      </p:tavLst>
                                    </p:anim>
                                    <p:animEffect transition="out" filter="fade">
                                      <p:cBhvr>
                                        <p:cTn id="125" dur="500"/>
                                        <p:tgtEl>
                                          <p:spTgt spid="25618"/>
                                        </p:tgtEl>
                                      </p:cBhvr>
                                    </p:animEffect>
                                    <p:set>
                                      <p:cBhvr>
                                        <p:cTn id="126" dur="1" fill="hold">
                                          <p:stCondLst>
                                            <p:cond delay="499"/>
                                          </p:stCondLst>
                                        </p:cTn>
                                        <p:tgtEl>
                                          <p:spTgt spid="25618"/>
                                        </p:tgtEl>
                                        <p:attrNameLst>
                                          <p:attrName>style.visibility</p:attrName>
                                        </p:attrNameLst>
                                      </p:cBhvr>
                                      <p:to>
                                        <p:strVal val="hidden"/>
                                      </p:to>
                                    </p:set>
                                  </p:childTnLst>
                                </p:cTn>
                              </p:par>
                              <p:par>
                                <p:cTn id="127" presetID="49" presetClass="exit" presetSubtype="0" accel="100000" fill="hold" grpId="1" nodeType="withEffect">
                                  <p:stCondLst>
                                    <p:cond delay="0"/>
                                  </p:stCondLst>
                                  <p:childTnLst>
                                    <p:anim calcmode="lin" valueType="num">
                                      <p:cBhvr>
                                        <p:cTn id="128" dur="500"/>
                                        <p:tgtEl>
                                          <p:spTgt spid="25619"/>
                                        </p:tgtEl>
                                        <p:attrNameLst>
                                          <p:attrName>ppt_w</p:attrName>
                                        </p:attrNameLst>
                                      </p:cBhvr>
                                      <p:tavLst>
                                        <p:tav tm="0">
                                          <p:val>
                                            <p:strVal val="ppt_w"/>
                                          </p:val>
                                        </p:tav>
                                        <p:tav tm="100000">
                                          <p:val>
                                            <p:fltVal val="0"/>
                                          </p:val>
                                        </p:tav>
                                      </p:tavLst>
                                    </p:anim>
                                    <p:anim calcmode="lin" valueType="num">
                                      <p:cBhvr>
                                        <p:cTn id="129" dur="500"/>
                                        <p:tgtEl>
                                          <p:spTgt spid="25619"/>
                                        </p:tgtEl>
                                        <p:attrNameLst>
                                          <p:attrName>ppt_h</p:attrName>
                                        </p:attrNameLst>
                                      </p:cBhvr>
                                      <p:tavLst>
                                        <p:tav tm="0">
                                          <p:val>
                                            <p:strVal val="ppt_h"/>
                                          </p:val>
                                        </p:tav>
                                        <p:tav tm="100000">
                                          <p:val>
                                            <p:fltVal val="0"/>
                                          </p:val>
                                        </p:tav>
                                      </p:tavLst>
                                    </p:anim>
                                    <p:anim calcmode="lin" valueType="num">
                                      <p:cBhvr>
                                        <p:cTn id="130" dur="500"/>
                                        <p:tgtEl>
                                          <p:spTgt spid="25619"/>
                                        </p:tgtEl>
                                        <p:attrNameLst>
                                          <p:attrName>style.rotation</p:attrName>
                                        </p:attrNameLst>
                                      </p:cBhvr>
                                      <p:tavLst>
                                        <p:tav tm="0">
                                          <p:val>
                                            <p:fltVal val="0"/>
                                          </p:val>
                                        </p:tav>
                                        <p:tav tm="100000">
                                          <p:val>
                                            <p:fltVal val="360"/>
                                          </p:val>
                                        </p:tav>
                                      </p:tavLst>
                                    </p:anim>
                                    <p:animEffect transition="out" filter="fade">
                                      <p:cBhvr>
                                        <p:cTn id="131" dur="500"/>
                                        <p:tgtEl>
                                          <p:spTgt spid="25619"/>
                                        </p:tgtEl>
                                      </p:cBhvr>
                                    </p:animEffect>
                                    <p:set>
                                      <p:cBhvr>
                                        <p:cTn id="132" dur="1" fill="hold">
                                          <p:stCondLst>
                                            <p:cond delay="499"/>
                                          </p:stCondLst>
                                        </p:cTn>
                                        <p:tgtEl>
                                          <p:spTgt spid="25619"/>
                                        </p:tgtEl>
                                        <p:attrNameLst>
                                          <p:attrName>style.visibility</p:attrName>
                                        </p:attrNameLst>
                                      </p:cBhvr>
                                      <p:to>
                                        <p:strVal val="hidden"/>
                                      </p:to>
                                    </p:set>
                                  </p:childTnLst>
                                </p:cTn>
                              </p:par>
                              <p:par>
                                <p:cTn id="133" presetID="49" presetClass="exit" presetSubtype="0" accel="100000" fill="hold" grpId="1" nodeType="withEffect">
                                  <p:stCondLst>
                                    <p:cond delay="0"/>
                                  </p:stCondLst>
                                  <p:childTnLst>
                                    <p:anim calcmode="lin" valueType="num">
                                      <p:cBhvr>
                                        <p:cTn id="134" dur="500"/>
                                        <p:tgtEl>
                                          <p:spTgt spid="25620"/>
                                        </p:tgtEl>
                                        <p:attrNameLst>
                                          <p:attrName>ppt_w</p:attrName>
                                        </p:attrNameLst>
                                      </p:cBhvr>
                                      <p:tavLst>
                                        <p:tav tm="0">
                                          <p:val>
                                            <p:strVal val="ppt_w"/>
                                          </p:val>
                                        </p:tav>
                                        <p:tav tm="100000">
                                          <p:val>
                                            <p:fltVal val="0"/>
                                          </p:val>
                                        </p:tav>
                                      </p:tavLst>
                                    </p:anim>
                                    <p:anim calcmode="lin" valueType="num">
                                      <p:cBhvr>
                                        <p:cTn id="135" dur="500"/>
                                        <p:tgtEl>
                                          <p:spTgt spid="25620"/>
                                        </p:tgtEl>
                                        <p:attrNameLst>
                                          <p:attrName>ppt_h</p:attrName>
                                        </p:attrNameLst>
                                      </p:cBhvr>
                                      <p:tavLst>
                                        <p:tav tm="0">
                                          <p:val>
                                            <p:strVal val="ppt_h"/>
                                          </p:val>
                                        </p:tav>
                                        <p:tav tm="100000">
                                          <p:val>
                                            <p:fltVal val="0"/>
                                          </p:val>
                                        </p:tav>
                                      </p:tavLst>
                                    </p:anim>
                                    <p:anim calcmode="lin" valueType="num">
                                      <p:cBhvr>
                                        <p:cTn id="136" dur="500"/>
                                        <p:tgtEl>
                                          <p:spTgt spid="25620"/>
                                        </p:tgtEl>
                                        <p:attrNameLst>
                                          <p:attrName>style.rotation</p:attrName>
                                        </p:attrNameLst>
                                      </p:cBhvr>
                                      <p:tavLst>
                                        <p:tav tm="0">
                                          <p:val>
                                            <p:fltVal val="0"/>
                                          </p:val>
                                        </p:tav>
                                        <p:tav tm="100000">
                                          <p:val>
                                            <p:fltVal val="360"/>
                                          </p:val>
                                        </p:tav>
                                      </p:tavLst>
                                    </p:anim>
                                    <p:animEffect transition="out" filter="fade">
                                      <p:cBhvr>
                                        <p:cTn id="137" dur="500"/>
                                        <p:tgtEl>
                                          <p:spTgt spid="25620"/>
                                        </p:tgtEl>
                                      </p:cBhvr>
                                    </p:animEffect>
                                    <p:set>
                                      <p:cBhvr>
                                        <p:cTn id="138" dur="1" fill="hold">
                                          <p:stCondLst>
                                            <p:cond delay="499"/>
                                          </p:stCondLst>
                                        </p:cTn>
                                        <p:tgtEl>
                                          <p:spTgt spid="25620"/>
                                        </p:tgtEl>
                                        <p:attrNameLst>
                                          <p:attrName>style.visibility</p:attrName>
                                        </p:attrNameLst>
                                      </p:cBhvr>
                                      <p:to>
                                        <p:strVal val="hidden"/>
                                      </p:to>
                                    </p:set>
                                  </p:childTnLst>
                                </p:cTn>
                              </p:par>
                              <p:par>
                                <p:cTn id="139" presetID="49" presetClass="exit" presetSubtype="0" accel="100000" fill="hold" grpId="1" nodeType="withEffect">
                                  <p:stCondLst>
                                    <p:cond delay="0"/>
                                  </p:stCondLst>
                                  <p:childTnLst>
                                    <p:anim calcmode="lin" valueType="num">
                                      <p:cBhvr>
                                        <p:cTn id="140" dur="500"/>
                                        <p:tgtEl>
                                          <p:spTgt spid="25621"/>
                                        </p:tgtEl>
                                        <p:attrNameLst>
                                          <p:attrName>ppt_w</p:attrName>
                                        </p:attrNameLst>
                                      </p:cBhvr>
                                      <p:tavLst>
                                        <p:tav tm="0">
                                          <p:val>
                                            <p:strVal val="ppt_w"/>
                                          </p:val>
                                        </p:tav>
                                        <p:tav tm="100000">
                                          <p:val>
                                            <p:fltVal val="0"/>
                                          </p:val>
                                        </p:tav>
                                      </p:tavLst>
                                    </p:anim>
                                    <p:anim calcmode="lin" valueType="num">
                                      <p:cBhvr>
                                        <p:cTn id="141" dur="500"/>
                                        <p:tgtEl>
                                          <p:spTgt spid="25621"/>
                                        </p:tgtEl>
                                        <p:attrNameLst>
                                          <p:attrName>ppt_h</p:attrName>
                                        </p:attrNameLst>
                                      </p:cBhvr>
                                      <p:tavLst>
                                        <p:tav tm="0">
                                          <p:val>
                                            <p:strVal val="ppt_h"/>
                                          </p:val>
                                        </p:tav>
                                        <p:tav tm="100000">
                                          <p:val>
                                            <p:fltVal val="0"/>
                                          </p:val>
                                        </p:tav>
                                      </p:tavLst>
                                    </p:anim>
                                    <p:anim calcmode="lin" valueType="num">
                                      <p:cBhvr>
                                        <p:cTn id="142" dur="500"/>
                                        <p:tgtEl>
                                          <p:spTgt spid="25621"/>
                                        </p:tgtEl>
                                        <p:attrNameLst>
                                          <p:attrName>style.rotation</p:attrName>
                                        </p:attrNameLst>
                                      </p:cBhvr>
                                      <p:tavLst>
                                        <p:tav tm="0">
                                          <p:val>
                                            <p:fltVal val="0"/>
                                          </p:val>
                                        </p:tav>
                                        <p:tav tm="100000">
                                          <p:val>
                                            <p:fltVal val="360"/>
                                          </p:val>
                                        </p:tav>
                                      </p:tavLst>
                                    </p:anim>
                                    <p:animEffect transition="out" filter="fade">
                                      <p:cBhvr>
                                        <p:cTn id="143" dur="500"/>
                                        <p:tgtEl>
                                          <p:spTgt spid="25621"/>
                                        </p:tgtEl>
                                      </p:cBhvr>
                                    </p:animEffect>
                                    <p:set>
                                      <p:cBhvr>
                                        <p:cTn id="144" dur="1" fill="hold">
                                          <p:stCondLst>
                                            <p:cond delay="499"/>
                                          </p:stCondLst>
                                        </p:cTn>
                                        <p:tgtEl>
                                          <p:spTgt spid="25621"/>
                                        </p:tgtEl>
                                        <p:attrNameLst>
                                          <p:attrName>style.visibility</p:attrName>
                                        </p:attrNameLst>
                                      </p:cBhvr>
                                      <p:to>
                                        <p:strVal val="hidden"/>
                                      </p:to>
                                    </p:set>
                                  </p:childTnLst>
                                </p:cTn>
                              </p:par>
                              <p:par>
                                <p:cTn id="145" presetID="49" presetClass="exit" presetSubtype="0" accel="100000" fill="hold" grpId="1" nodeType="withEffect">
                                  <p:stCondLst>
                                    <p:cond delay="0"/>
                                  </p:stCondLst>
                                  <p:childTnLst>
                                    <p:anim calcmode="lin" valueType="num">
                                      <p:cBhvr>
                                        <p:cTn id="146" dur="500"/>
                                        <p:tgtEl>
                                          <p:spTgt spid="25622"/>
                                        </p:tgtEl>
                                        <p:attrNameLst>
                                          <p:attrName>ppt_w</p:attrName>
                                        </p:attrNameLst>
                                      </p:cBhvr>
                                      <p:tavLst>
                                        <p:tav tm="0">
                                          <p:val>
                                            <p:strVal val="ppt_w"/>
                                          </p:val>
                                        </p:tav>
                                        <p:tav tm="100000">
                                          <p:val>
                                            <p:fltVal val="0"/>
                                          </p:val>
                                        </p:tav>
                                      </p:tavLst>
                                    </p:anim>
                                    <p:anim calcmode="lin" valueType="num">
                                      <p:cBhvr>
                                        <p:cTn id="147" dur="500"/>
                                        <p:tgtEl>
                                          <p:spTgt spid="25622"/>
                                        </p:tgtEl>
                                        <p:attrNameLst>
                                          <p:attrName>ppt_h</p:attrName>
                                        </p:attrNameLst>
                                      </p:cBhvr>
                                      <p:tavLst>
                                        <p:tav tm="0">
                                          <p:val>
                                            <p:strVal val="ppt_h"/>
                                          </p:val>
                                        </p:tav>
                                        <p:tav tm="100000">
                                          <p:val>
                                            <p:fltVal val="0"/>
                                          </p:val>
                                        </p:tav>
                                      </p:tavLst>
                                    </p:anim>
                                    <p:anim calcmode="lin" valueType="num">
                                      <p:cBhvr>
                                        <p:cTn id="148" dur="500"/>
                                        <p:tgtEl>
                                          <p:spTgt spid="25622"/>
                                        </p:tgtEl>
                                        <p:attrNameLst>
                                          <p:attrName>style.rotation</p:attrName>
                                        </p:attrNameLst>
                                      </p:cBhvr>
                                      <p:tavLst>
                                        <p:tav tm="0">
                                          <p:val>
                                            <p:fltVal val="0"/>
                                          </p:val>
                                        </p:tav>
                                        <p:tav tm="100000">
                                          <p:val>
                                            <p:fltVal val="360"/>
                                          </p:val>
                                        </p:tav>
                                      </p:tavLst>
                                    </p:anim>
                                    <p:animEffect transition="out" filter="fade">
                                      <p:cBhvr>
                                        <p:cTn id="149" dur="500"/>
                                        <p:tgtEl>
                                          <p:spTgt spid="25622"/>
                                        </p:tgtEl>
                                      </p:cBhvr>
                                    </p:animEffect>
                                    <p:set>
                                      <p:cBhvr>
                                        <p:cTn id="150" dur="1" fill="hold">
                                          <p:stCondLst>
                                            <p:cond delay="499"/>
                                          </p:stCondLst>
                                        </p:cTn>
                                        <p:tgtEl>
                                          <p:spTgt spid="25622"/>
                                        </p:tgtEl>
                                        <p:attrNameLst>
                                          <p:attrName>style.visibility</p:attrName>
                                        </p:attrNameLst>
                                      </p:cBhvr>
                                      <p:to>
                                        <p:strVal val="hidden"/>
                                      </p:to>
                                    </p:set>
                                  </p:childTnLst>
                                </p:cTn>
                              </p:par>
                              <p:par>
                                <p:cTn id="151" presetID="49" presetClass="exit" presetSubtype="0" accel="100000" fill="hold" grpId="1" nodeType="withEffect">
                                  <p:stCondLst>
                                    <p:cond delay="0"/>
                                  </p:stCondLst>
                                  <p:childTnLst>
                                    <p:anim calcmode="lin" valueType="num">
                                      <p:cBhvr>
                                        <p:cTn id="152" dur="500"/>
                                        <p:tgtEl>
                                          <p:spTgt spid="25623"/>
                                        </p:tgtEl>
                                        <p:attrNameLst>
                                          <p:attrName>ppt_w</p:attrName>
                                        </p:attrNameLst>
                                      </p:cBhvr>
                                      <p:tavLst>
                                        <p:tav tm="0">
                                          <p:val>
                                            <p:strVal val="ppt_w"/>
                                          </p:val>
                                        </p:tav>
                                        <p:tav tm="100000">
                                          <p:val>
                                            <p:fltVal val="0"/>
                                          </p:val>
                                        </p:tav>
                                      </p:tavLst>
                                    </p:anim>
                                    <p:anim calcmode="lin" valueType="num">
                                      <p:cBhvr>
                                        <p:cTn id="153" dur="500"/>
                                        <p:tgtEl>
                                          <p:spTgt spid="25623"/>
                                        </p:tgtEl>
                                        <p:attrNameLst>
                                          <p:attrName>ppt_h</p:attrName>
                                        </p:attrNameLst>
                                      </p:cBhvr>
                                      <p:tavLst>
                                        <p:tav tm="0">
                                          <p:val>
                                            <p:strVal val="ppt_h"/>
                                          </p:val>
                                        </p:tav>
                                        <p:tav tm="100000">
                                          <p:val>
                                            <p:fltVal val="0"/>
                                          </p:val>
                                        </p:tav>
                                      </p:tavLst>
                                    </p:anim>
                                    <p:anim calcmode="lin" valueType="num">
                                      <p:cBhvr>
                                        <p:cTn id="154" dur="500"/>
                                        <p:tgtEl>
                                          <p:spTgt spid="25623"/>
                                        </p:tgtEl>
                                        <p:attrNameLst>
                                          <p:attrName>style.rotation</p:attrName>
                                        </p:attrNameLst>
                                      </p:cBhvr>
                                      <p:tavLst>
                                        <p:tav tm="0">
                                          <p:val>
                                            <p:fltVal val="0"/>
                                          </p:val>
                                        </p:tav>
                                        <p:tav tm="100000">
                                          <p:val>
                                            <p:fltVal val="360"/>
                                          </p:val>
                                        </p:tav>
                                      </p:tavLst>
                                    </p:anim>
                                    <p:animEffect transition="out" filter="fade">
                                      <p:cBhvr>
                                        <p:cTn id="155" dur="500"/>
                                        <p:tgtEl>
                                          <p:spTgt spid="25623"/>
                                        </p:tgtEl>
                                      </p:cBhvr>
                                    </p:animEffect>
                                    <p:set>
                                      <p:cBhvr>
                                        <p:cTn id="156" dur="1" fill="hold">
                                          <p:stCondLst>
                                            <p:cond delay="499"/>
                                          </p:stCondLst>
                                        </p:cTn>
                                        <p:tgtEl>
                                          <p:spTgt spid="25623"/>
                                        </p:tgtEl>
                                        <p:attrNameLst>
                                          <p:attrName>style.visibility</p:attrName>
                                        </p:attrNameLst>
                                      </p:cBhvr>
                                      <p:to>
                                        <p:strVal val="hidden"/>
                                      </p:to>
                                    </p:set>
                                  </p:childTnLst>
                                </p:cTn>
                              </p:par>
                              <p:par>
                                <p:cTn id="157" presetID="49" presetClass="exit" presetSubtype="0" accel="100000" fill="hold" grpId="1" nodeType="withEffect">
                                  <p:stCondLst>
                                    <p:cond delay="0"/>
                                  </p:stCondLst>
                                  <p:childTnLst>
                                    <p:anim calcmode="lin" valueType="num">
                                      <p:cBhvr>
                                        <p:cTn id="158" dur="500"/>
                                        <p:tgtEl>
                                          <p:spTgt spid="25629"/>
                                        </p:tgtEl>
                                        <p:attrNameLst>
                                          <p:attrName>ppt_w</p:attrName>
                                        </p:attrNameLst>
                                      </p:cBhvr>
                                      <p:tavLst>
                                        <p:tav tm="0">
                                          <p:val>
                                            <p:strVal val="ppt_w"/>
                                          </p:val>
                                        </p:tav>
                                        <p:tav tm="100000">
                                          <p:val>
                                            <p:fltVal val="0"/>
                                          </p:val>
                                        </p:tav>
                                      </p:tavLst>
                                    </p:anim>
                                    <p:anim calcmode="lin" valueType="num">
                                      <p:cBhvr>
                                        <p:cTn id="159" dur="500"/>
                                        <p:tgtEl>
                                          <p:spTgt spid="25629"/>
                                        </p:tgtEl>
                                        <p:attrNameLst>
                                          <p:attrName>ppt_h</p:attrName>
                                        </p:attrNameLst>
                                      </p:cBhvr>
                                      <p:tavLst>
                                        <p:tav tm="0">
                                          <p:val>
                                            <p:strVal val="ppt_h"/>
                                          </p:val>
                                        </p:tav>
                                        <p:tav tm="100000">
                                          <p:val>
                                            <p:fltVal val="0"/>
                                          </p:val>
                                        </p:tav>
                                      </p:tavLst>
                                    </p:anim>
                                    <p:anim calcmode="lin" valueType="num">
                                      <p:cBhvr>
                                        <p:cTn id="160" dur="500"/>
                                        <p:tgtEl>
                                          <p:spTgt spid="25629"/>
                                        </p:tgtEl>
                                        <p:attrNameLst>
                                          <p:attrName>style.rotation</p:attrName>
                                        </p:attrNameLst>
                                      </p:cBhvr>
                                      <p:tavLst>
                                        <p:tav tm="0">
                                          <p:val>
                                            <p:fltVal val="0"/>
                                          </p:val>
                                        </p:tav>
                                        <p:tav tm="100000">
                                          <p:val>
                                            <p:fltVal val="360"/>
                                          </p:val>
                                        </p:tav>
                                      </p:tavLst>
                                    </p:anim>
                                    <p:animEffect transition="out" filter="fade">
                                      <p:cBhvr>
                                        <p:cTn id="161" dur="500"/>
                                        <p:tgtEl>
                                          <p:spTgt spid="25629"/>
                                        </p:tgtEl>
                                      </p:cBhvr>
                                    </p:animEffect>
                                    <p:set>
                                      <p:cBhvr>
                                        <p:cTn id="162" dur="1" fill="hold">
                                          <p:stCondLst>
                                            <p:cond delay="499"/>
                                          </p:stCondLst>
                                        </p:cTn>
                                        <p:tgtEl>
                                          <p:spTgt spid="25629"/>
                                        </p:tgtEl>
                                        <p:attrNameLst>
                                          <p:attrName>style.visibility</p:attrName>
                                        </p:attrNameLst>
                                      </p:cBhvr>
                                      <p:to>
                                        <p:strVal val="hidden"/>
                                      </p:to>
                                    </p:set>
                                  </p:childTnLst>
                                </p:cTn>
                              </p:par>
                              <p:par>
                                <p:cTn id="163" presetID="49" presetClass="exit" presetSubtype="0" accel="100000" fill="hold" grpId="1" nodeType="withEffect">
                                  <p:stCondLst>
                                    <p:cond delay="0"/>
                                  </p:stCondLst>
                                  <p:childTnLst>
                                    <p:anim calcmode="lin" valueType="num">
                                      <p:cBhvr>
                                        <p:cTn id="164" dur="500"/>
                                        <p:tgtEl>
                                          <p:spTgt spid="25631"/>
                                        </p:tgtEl>
                                        <p:attrNameLst>
                                          <p:attrName>ppt_w</p:attrName>
                                        </p:attrNameLst>
                                      </p:cBhvr>
                                      <p:tavLst>
                                        <p:tav tm="0">
                                          <p:val>
                                            <p:strVal val="ppt_w"/>
                                          </p:val>
                                        </p:tav>
                                        <p:tav tm="100000">
                                          <p:val>
                                            <p:fltVal val="0"/>
                                          </p:val>
                                        </p:tav>
                                      </p:tavLst>
                                    </p:anim>
                                    <p:anim calcmode="lin" valueType="num">
                                      <p:cBhvr>
                                        <p:cTn id="165" dur="500"/>
                                        <p:tgtEl>
                                          <p:spTgt spid="25631"/>
                                        </p:tgtEl>
                                        <p:attrNameLst>
                                          <p:attrName>ppt_h</p:attrName>
                                        </p:attrNameLst>
                                      </p:cBhvr>
                                      <p:tavLst>
                                        <p:tav tm="0">
                                          <p:val>
                                            <p:strVal val="ppt_h"/>
                                          </p:val>
                                        </p:tav>
                                        <p:tav tm="100000">
                                          <p:val>
                                            <p:fltVal val="0"/>
                                          </p:val>
                                        </p:tav>
                                      </p:tavLst>
                                    </p:anim>
                                    <p:anim calcmode="lin" valueType="num">
                                      <p:cBhvr>
                                        <p:cTn id="166" dur="500"/>
                                        <p:tgtEl>
                                          <p:spTgt spid="25631"/>
                                        </p:tgtEl>
                                        <p:attrNameLst>
                                          <p:attrName>style.rotation</p:attrName>
                                        </p:attrNameLst>
                                      </p:cBhvr>
                                      <p:tavLst>
                                        <p:tav tm="0">
                                          <p:val>
                                            <p:fltVal val="0"/>
                                          </p:val>
                                        </p:tav>
                                        <p:tav tm="100000">
                                          <p:val>
                                            <p:fltVal val="360"/>
                                          </p:val>
                                        </p:tav>
                                      </p:tavLst>
                                    </p:anim>
                                    <p:animEffect transition="out" filter="fade">
                                      <p:cBhvr>
                                        <p:cTn id="167" dur="500"/>
                                        <p:tgtEl>
                                          <p:spTgt spid="25631"/>
                                        </p:tgtEl>
                                      </p:cBhvr>
                                    </p:animEffect>
                                    <p:set>
                                      <p:cBhvr>
                                        <p:cTn id="168" dur="1" fill="hold">
                                          <p:stCondLst>
                                            <p:cond delay="499"/>
                                          </p:stCondLst>
                                        </p:cTn>
                                        <p:tgtEl>
                                          <p:spTgt spid="25631"/>
                                        </p:tgtEl>
                                        <p:attrNameLst>
                                          <p:attrName>style.visibility</p:attrName>
                                        </p:attrNameLst>
                                      </p:cBhvr>
                                      <p:to>
                                        <p:strVal val="hidden"/>
                                      </p:to>
                                    </p:set>
                                  </p:childTnLst>
                                </p:cTn>
                              </p:par>
                            </p:childTnLst>
                          </p:cTn>
                        </p:par>
                        <p:par>
                          <p:cTn id="169" fill="hold">
                            <p:stCondLst>
                              <p:cond delay="500"/>
                            </p:stCondLst>
                            <p:childTnLst>
                              <p:par>
                                <p:cTn id="170" presetID="51" presetClass="entr" presetSubtype="0" repeatCount="3000" fill="hold" grpId="0" nodeType="afterEffect">
                                  <p:stCondLst>
                                    <p:cond delay="0"/>
                                  </p:stCondLst>
                                  <p:childTnLst>
                                    <p:set>
                                      <p:cBhvr>
                                        <p:cTn id="171" dur="1" fill="hold">
                                          <p:stCondLst>
                                            <p:cond delay="0"/>
                                          </p:stCondLst>
                                        </p:cTn>
                                        <p:tgtEl>
                                          <p:spTgt spid="25609"/>
                                        </p:tgtEl>
                                        <p:attrNameLst>
                                          <p:attrName>style.visibility</p:attrName>
                                        </p:attrNameLst>
                                      </p:cBhvr>
                                      <p:to>
                                        <p:strVal val="visible"/>
                                      </p:to>
                                    </p:set>
                                    <p:animEffect transition="in" filter="fade">
                                      <p:cBhvr>
                                        <p:cTn id="172" dur="192" decel="100000"/>
                                        <p:tgtEl>
                                          <p:spTgt spid="25609"/>
                                        </p:tgtEl>
                                      </p:cBhvr>
                                    </p:animEffect>
                                    <p:animScale>
                                      <p:cBhvr>
                                        <p:cTn id="173" dur="192" decel="100000"/>
                                        <p:tgtEl>
                                          <p:spTgt spid="25609"/>
                                        </p:tgtEl>
                                      </p:cBhvr>
                                      <p:from x="10000" y="10000"/>
                                      <p:to x="200000" y="450000"/>
                                    </p:animScale>
                                    <p:animScale>
                                      <p:cBhvr>
                                        <p:cTn id="174" dur="308" accel="100000" fill="hold">
                                          <p:stCondLst>
                                            <p:cond delay="192"/>
                                          </p:stCondLst>
                                        </p:cTn>
                                        <p:tgtEl>
                                          <p:spTgt spid="25609"/>
                                        </p:tgtEl>
                                      </p:cBhvr>
                                      <p:from x="200000" y="450000"/>
                                      <p:to x="100000" y="100000"/>
                                    </p:animScale>
                                    <p:set>
                                      <p:cBhvr>
                                        <p:cTn id="175" dur="192" fill="hold"/>
                                        <p:tgtEl>
                                          <p:spTgt spid="25609"/>
                                        </p:tgtEl>
                                        <p:attrNameLst>
                                          <p:attrName>ppt_x</p:attrName>
                                        </p:attrNameLst>
                                      </p:cBhvr>
                                      <p:to>
                                        <p:strVal val="(0.5)"/>
                                      </p:to>
                                    </p:set>
                                    <p:anim from="(0.5)" to="(#ppt_x)" calcmode="lin" valueType="num">
                                      <p:cBhvr>
                                        <p:cTn id="176" dur="308" accel="100000" fill="hold">
                                          <p:stCondLst>
                                            <p:cond delay="192"/>
                                          </p:stCondLst>
                                        </p:cTn>
                                        <p:tgtEl>
                                          <p:spTgt spid="25609"/>
                                        </p:tgtEl>
                                        <p:attrNameLst>
                                          <p:attrName>ppt_x</p:attrName>
                                        </p:attrNameLst>
                                      </p:cBhvr>
                                    </p:anim>
                                    <p:set>
                                      <p:cBhvr>
                                        <p:cTn id="177" dur="192" fill="hold"/>
                                        <p:tgtEl>
                                          <p:spTgt spid="25609"/>
                                        </p:tgtEl>
                                        <p:attrNameLst>
                                          <p:attrName>ppt_y</p:attrName>
                                        </p:attrNameLst>
                                      </p:cBhvr>
                                      <p:to>
                                        <p:strVal val="(#ppt_y+0.4)"/>
                                      </p:to>
                                    </p:set>
                                    <p:anim from="(#ppt_y+0.4)" to="(#ppt_y)" calcmode="lin" valueType="num">
                                      <p:cBhvr>
                                        <p:cTn id="178" dur="308" accel="100000" fill="hold">
                                          <p:stCondLst>
                                            <p:cond delay="192"/>
                                          </p:stCondLst>
                                        </p:cTn>
                                        <p:tgtEl>
                                          <p:spTgt spid="25609"/>
                                        </p:tgtEl>
                                        <p:attrNameLst>
                                          <p:attrName>ppt_y</p:attrName>
                                        </p:attrNameLst>
                                      </p:cBhvr>
                                    </p:anim>
                                  </p:childTnLst>
                                  <p:subTnLst>
                                    <p:audio>
                                      <p:cMediaNode vol="100000">
                                        <p:cTn display="0" masterRel="sameClick">
                                          <p:stCondLst>
                                            <p:cond evt="begin" delay="0">
                                              <p:tn val="170"/>
                                            </p:cond>
                                          </p:stCondLst>
                                          <p:endCondLst>
                                            <p:cond evt="onStopAudio" delay="0">
                                              <p:tgtEl>
                                                <p:sldTgt/>
                                              </p:tgtEl>
                                            </p:cond>
                                          </p:endCondLst>
                                        </p:cTn>
                                        <p:tgtEl>
                                          <p:sndTgt r:embed="rId7" name="applause.wav" builtIn="1"/>
                                        </p:tgtEl>
                                      </p:cMediaNode>
                                    </p:audio>
                                  </p:subTnLst>
                                </p:cTn>
                              </p:par>
                              <p:par>
                                <p:cTn id="179" presetID="5" presetClass="entr" presetSubtype="10" fill="hold" grpId="0" nodeType="withEffect">
                                  <p:stCondLst>
                                    <p:cond delay="0"/>
                                  </p:stCondLst>
                                  <p:childTnLst>
                                    <p:set>
                                      <p:cBhvr>
                                        <p:cTn id="180" dur="1" fill="hold">
                                          <p:stCondLst>
                                            <p:cond delay="0"/>
                                          </p:stCondLst>
                                        </p:cTn>
                                        <p:tgtEl>
                                          <p:spTgt spid="25632"/>
                                        </p:tgtEl>
                                        <p:attrNameLst>
                                          <p:attrName>style.visibility</p:attrName>
                                        </p:attrNameLst>
                                      </p:cBhvr>
                                      <p:to>
                                        <p:strVal val="visible"/>
                                      </p:to>
                                    </p:set>
                                    <p:animEffect transition="in" filter="checkerboard(across)">
                                      <p:cBhvr>
                                        <p:cTn id="181" dur="500"/>
                                        <p:tgtEl>
                                          <p:spTgt spid="256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7" grpId="0" animBg="1"/>
      <p:bldP spid="25607" grpId="1" animBg="1"/>
      <p:bldP spid="25608" grpId="0" animBg="1"/>
      <p:bldP spid="25609" grpId="0" animBg="1"/>
      <p:bldP spid="25610" grpId="0" animBg="1"/>
      <p:bldP spid="25611" grpId="0" animBg="1"/>
      <p:bldP spid="25612" grpId="0" animBg="1"/>
      <p:bldP spid="25612" grpId="1" animBg="1"/>
      <p:bldP spid="25613" grpId="0" animBg="1"/>
      <p:bldP spid="25613" grpId="1" animBg="1"/>
      <p:bldP spid="25614" grpId="0" animBg="1"/>
      <p:bldP spid="25614" grpId="1" animBg="1"/>
      <p:bldP spid="25615" grpId="0" animBg="1"/>
      <p:bldP spid="25615" grpId="1" animBg="1"/>
      <p:bldP spid="25616" grpId="0" animBg="1"/>
      <p:bldP spid="25616" grpId="1" animBg="1"/>
      <p:bldP spid="25617" grpId="0" animBg="1"/>
      <p:bldP spid="25617" grpId="1" animBg="1"/>
      <p:bldP spid="25618" grpId="0" animBg="1"/>
      <p:bldP spid="25618" grpId="1" animBg="1"/>
      <p:bldP spid="25619" grpId="0" animBg="1"/>
      <p:bldP spid="25619" grpId="1" animBg="1"/>
      <p:bldP spid="25620" grpId="0" animBg="1"/>
      <p:bldP spid="25620" grpId="1" animBg="1"/>
      <p:bldP spid="25621" grpId="0" animBg="1"/>
      <p:bldP spid="25621" grpId="1" animBg="1"/>
      <p:bldP spid="25622" grpId="0" animBg="1"/>
      <p:bldP spid="25622" grpId="1" animBg="1"/>
      <p:bldP spid="25623" grpId="0" animBg="1"/>
      <p:bldP spid="25623" grpId="1" animBg="1"/>
      <p:bldP spid="25624" grpId="0"/>
      <p:bldP spid="25629" grpId="0" animBg="1"/>
      <p:bldP spid="25629" grpId="1" animBg="1"/>
      <p:bldP spid="25630" grpId="0" animBg="1"/>
      <p:bldP spid="25631" grpId="0" animBg="1"/>
      <p:bldP spid="25631" grpId="1" animBg="1"/>
      <p:bldP spid="2563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1" name="Oval 7"/>
          <p:cNvSpPr>
            <a:spLocks noChangeArrowheads="1"/>
          </p:cNvSpPr>
          <p:nvPr/>
        </p:nvSpPr>
        <p:spPr bwMode="auto">
          <a:xfrm>
            <a:off x="304800" y="1143000"/>
            <a:ext cx="533400" cy="457200"/>
          </a:xfrm>
          <a:prstGeom prst="ellipse">
            <a:avLst/>
          </a:prstGeom>
          <a:solidFill>
            <a:schemeClr val="accent1"/>
          </a:solidFill>
          <a:ln w="9525">
            <a:solidFill>
              <a:schemeClr val="tx1"/>
            </a:solidFill>
            <a:round/>
            <a:headEnd/>
            <a:tailEnd/>
          </a:ln>
          <a:effectLst/>
        </p:spPr>
        <p:txBody>
          <a:bodyPr wrap="none" anchor="ctr"/>
          <a:lstStyle/>
          <a:p>
            <a:pPr algn="ctr"/>
            <a:r>
              <a:rPr lang="en-US" sz="2800" b="1"/>
              <a:t>1</a:t>
            </a:r>
          </a:p>
        </p:txBody>
      </p:sp>
      <p:grpSp>
        <p:nvGrpSpPr>
          <p:cNvPr id="21512" name="Group 8"/>
          <p:cNvGrpSpPr>
            <a:grpSpLocks/>
          </p:cNvGrpSpPr>
          <p:nvPr/>
        </p:nvGrpSpPr>
        <p:grpSpPr bwMode="auto">
          <a:xfrm>
            <a:off x="990600" y="990600"/>
            <a:ext cx="914400" cy="1219200"/>
            <a:chOff x="816" y="624"/>
            <a:chExt cx="576" cy="768"/>
          </a:xfrm>
        </p:grpSpPr>
        <p:sp>
          <p:nvSpPr>
            <p:cNvPr id="21513" name="Rectangle 9"/>
            <p:cNvSpPr>
              <a:spLocks noChangeArrowheads="1"/>
            </p:cNvSpPr>
            <p:nvPr/>
          </p:nvSpPr>
          <p:spPr bwMode="auto">
            <a:xfrm>
              <a:off x="816" y="624"/>
              <a:ext cx="240" cy="768"/>
            </a:xfrm>
            <a:prstGeom prst="rect">
              <a:avLst/>
            </a:prstGeom>
            <a:noFill/>
            <a:ln w="9525">
              <a:solidFill>
                <a:srgbClr val="0000CC"/>
              </a:solidFill>
              <a:miter lim="800000"/>
              <a:headEnd/>
              <a:tailEnd/>
            </a:ln>
            <a:effectLst/>
          </p:spPr>
          <p:txBody>
            <a:bodyPr wrap="none" anchor="ctr"/>
            <a:lstStyle/>
            <a:p>
              <a:pPr algn="ctr"/>
              <a:r>
                <a:rPr lang="en-US" sz="2800" b="1">
                  <a:solidFill>
                    <a:srgbClr val="0000CC"/>
                  </a:solidFill>
                  <a:latin typeface=".VnArial" pitchFamily="34" charset="0"/>
                </a:rPr>
                <a:t>&gt;</a:t>
              </a:r>
            </a:p>
            <a:p>
              <a:pPr algn="ctr"/>
              <a:r>
                <a:rPr lang="en-US" sz="2800" b="1">
                  <a:solidFill>
                    <a:srgbClr val="0000CC"/>
                  </a:solidFill>
                  <a:latin typeface=".VnArial" pitchFamily="34" charset="0"/>
                </a:rPr>
                <a:t>&lt;</a:t>
              </a:r>
            </a:p>
            <a:p>
              <a:pPr algn="ctr"/>
              <a:r>
                <a:rPr lang="en-US" sz="2800" b="1">
                  <a:solidFill>
                    <a:srgbClr val="0000CC"/>
                  </a:solidFill>
                  <a:latin typeface=".VnArial" pitchFamily="34" charset="0"/>
                </a:rPr>
                <a:t>=</a:t>
              </a:r>
            </a:p>
          </p:txBody>
        </p:sp>
        <p:sp>
          <p:nvSpPr>
            <p:cNvPr id="21514" name="Text Box 10"/>
            <p:cNvSpPr txBox="1">
              <a:spLocks noChangeArrowheads="1"/>
            </p:cNvSpPr>
            <p:nvPr/>
          </p:nvSpPr>
          <p:spPr bwMode="auto">
            <a:xfrm>
              <a:off x="1104" y="840"/>
              <a:ext cx="288" cy="327"/>
            </a:xfrm>
            <a:prstGeom prst="rect">
              <a:avLst/>
            </a:prstGeom>
            <a:noFill/>
            <a:ln w="9525">
              <a:noFill/>
              <a:miter lim="800000"/>
              <a:headEnd/>
              <a:tailEnd/>
            </a:ln>
            <a:effectLst/>
          </p:spPr>
          <p:txBody>
            <a:bodyPr>
              <a:spAutoFit/>
            </a:bodyPr>
            <a:lstStyle/>
            <a:p>
              <a:pPr>
                <a:spcBef>
                  <a:spcPct val="50000"/>
                </a:spcBef>
              </a:pPr>
              <a:r>
                <a:rPr lang="en-US" sz="2800" b="1">
                  <a:solidFill>
                    <a:srgbClr val="0000CC"/>
                  </a:solidFill>
                </a:rPr>
                <a:t>?</a:t>
              </a:r>
            </a:p>
          </p:txBody>
        </p:sp>
      </p:grpSp>
      <p:graphicFrame>
        <p:nvGraphicFramePr>
          <p:cNvPr id="21546" name="Group 42"/>
          <p:cNvGraphicFramePr>
            <a:graphicFrameLocks noGrp="1"/>
          </p:cNvGraphicFramePr>
          <p:nvPr/>
        </p:nvGraphicFramePr>
        <p:xfrm>
          <a:off x="2133600" y="1001713"/>
          <a:ext cx="5867400" cy="1219200"/>
        </p:xfrm>
        <a:graphic>
          <a:graphicData uri="http://schemas.openxmlformats.org/drawingml/2006/table">
            <a:tbl>
              <a:tblPr/>
              <a:tblGrid>
                <a:gridCol w="2971800"/>
                <a:gridCol w="2895600"/>
              </a:tblGrid>
              <a:tr h="1219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  9999    &lt; 10 000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99 999   &lt; 100 000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726 585 &gt; 557 652</a:t>
                      </a:r>
                    </a:p>
                  </a:txBody>
                  <a:tcPr horzOverflow="overflow">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 653 211 = 653 211</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 43 256   &lt; 432 510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 845 713 &lt; 854 713</a:t>
                      </a:r>
                    </a:p>
                  </a:txBody>
                  <a:tcPr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1529" name="Oval 25"/>
          <p:cNvSpPr>
            <a:spLocks noChangeArrowheads="1"/>
          </p:cNvSpPr>
          <p:nvPr/>
        </p:nvSpPr>
        <p:spPr bwMode="auto">
          <a:xfrm>
            <a:off x="304800" y="2438400"/>
            <a:ext cx="533400" cy="457200"/>
          </a:xfrm>
          <a:prstGeom prst="ellipse">
            <a:avLst/>
          </a:prstGeom>
          <a:solidFill>
            <a:schemeClr val="accent1"/>
          </a:solidFill>
          <a:ln w="9525">
            <a:solidFill>
              <a:schemeClr val="tx1"/>
            </a:solidFill>
            <a:round/>
            <a:headEnd/>
            <a:tailEnd/>
          </a:ln>
          <a:effectLst/>
        </p:spPr>
        <p:txBody>
          <a:bodyPr wrap="none" anchor="ctr"/>
          <a:lstStyle/>
          <a:p>
            <a:pPr algn="ctr"/>
            <a:r>
              <a:rPr lang="en-US" sz="2800" b="1"/>
              <a:t>2</a:t>
            </a:r>
          </a:p>
        </p:txBody>
      </p:sp>
      <p:sp>
        <p:nvSpPr>
          <p:cNvPr id="21530" name="Text Box 26"/>
          <p:cNvSpPr txBox="1">
            <a:spLocks noChangeArrowheads="1"/>
          </p:cNvSpPr>
          <p:nvPr/>
        </p:nvSpPr>
        <p:spPr bwMode="auto">
          <a:xfrm>
            <a:off x="990600" y="2422525"/>
            <a:ext cx="6477000" cy="731838"/>
          </a:xfrm>
          <a:prstGeom prst="rect">
            <a:avLst/>
          </a:prstGeom>
          <a:noFill/>
          <a:ln w="9525">
            <a:noFill/>
            <a:miter lim="800000"/>
            <a:headEnd/>
            <a:tailEnd/>
          </a:ln>
          <a:effectLst/>
        </p:spPr>
        <p:txBody>
          <a:bodyPr>
            <a:spAutoFit/>
          </a:bodyPr>
          <a:lstStyle/>
          <a:p>
            <a:pPr>
              <a:spcBef>
                <a:spcPct val="50000"/>
              </a:spcBef>
            </a:pPr>
            <a:r>
              <a:rPr lang="en-US"/>
              <a:t>Tìm số lớn nhất trong các số sau:</a:t>
            </a:r>
          </a:p>
          <a:p>
            <a:pPr>
              <a:spcBef>
                <a:spcPct val="10000"/>
              </a:spcBef>
            </a:pPr>
            <a:r>
              <a:rPr lang="en-US"/>
              <a:t>                59 876;  651 321;  499 873;  902 011.</a:t>
            </a:r>
          </a:p>
        </p:txBody>
      </p:sp>
      <p:sp>
        <p:nvSpPr>
          <p:cNvPr id="21531" name="Line 27"/>
          <p:cNvSpPr>
            <a:spLocks noChangeShapeType="1"/>
          </p:cNvSpPr>
          <p:nvPr/>
        </p:nvSpPr>
        <p:spPr bwMode="auto">
          <a:xfrm>
            <a:off x="1562100" y="2752725"/>
            <a:ext cx="1066800" cy="0"/>
          </a:xfrm>
          <a:prstGeom prst="line">
            <a:avLst/>
          </a:prstGeom>
          <a:noFill/>
          <a:ln w="9525">
            <a:solidFill>
              <a:srgbClr val="0000CC"/>
            </a:solidFill>
            <a:round/>
            <a:headEnd/>
            <a:tailEnd/>
          </a:ln>
          <a:effectLst/>
        </p:spPr>
        <p:txBody>
          <a:bodyPr/>
          <a:lstStyle/>
          <a:p>
            <a:endParaRPr lang="en-US"/>
          </a:p>
        </p:txBody>
      </p:sp>
      <p:sp>
        <p:nvSpPr>
          <p:cNvPr id="21532" name="Text Box 28"/>
          <p:cNvSpPr txBox="1">
            <a:spLocks noChangeArrowheads="1"/>
          </p:cNvSpPr>
          <p:nvPr/>
        </p:nvSpPr>
        <p:spPr bwMode="auto">
          <a:xfrm>
            <a:off x="1447800" y="3032125"/>
            <a:ext cx="5562600" cy="396875"/>
          </a:xfrm>
          <a:prstGeom prst="rect">
            <a:avLst/>
          </a:prstGeom>
          <a:noFill/>
          <a:ln w="9525">
            <a:noFill/>
            <a:miter lim="800000"/>
            <a:headEnd/>
            <a:tailEnd/>
          </a:ln>
          <a:effectLst/>
        </p:spPr>
        <p:txBody>
          <a:bodyPr>
            <a:spAutoFit/>
          </a:bodyPr>
          <a:lstStyle/>
          <a:p>
            <a:pPr>
              <a:spcBef>
                <a:spcPct val="50000"/>
              </a:spcBef>
            </a:pPr>
            <a:r>
              <a:rPr lang="en-US" b="1">
                <a:solidFill>
                  <a:srgbClr val="0000CC"/>
                </a:solidFill>
              </a:rPr>
              <a:t>Số lớn nhất trong các số trên là: 902 011</a:t>
            </a:r>
          </a:p>
        </p:txBody>
      </p:sp>
      <p:sp>
        <p:nvSpPr>
          <p:cNvPr id="21533" name="Oval 29"/>
          <p:cNvSpPr>
            <a:spLocks noChangeArrowheads="1"/>
          </p:cNvSpPr>
          <p:nvPr/>
        </p:nvSpPr>
        <p:spPr bwMode="auto">
          <a:xfrm>
            <a:off x="292100" y="3657600"/>
            <a:ext cx="533400" cy="457200"/>
          </a:xfrm>
          <a:prstGeom prst="ellipse">
            <a:avLst/>
          </a:prstGeom>
          <a:solidFill>
            <a:schemeClr val="accent1"/>
          </a:solidFill>
          <a:ln w="9525">
            <a:solidFill>
              <a:schemeClr val="tx1"/>
            </a:solidFill>
            <a:round/>
            <a:headEnd/>
            <a:tailEnd/>
          </a:ln>
          <a:effectLst/>
        </p:spPr>
        <p:txBody>
          <a:bodyPr wrap="none" anchor="ctr"/>
          <a:lstStyle/>
          <a:p>
            <a:pPr algn="ctr"/>
            <a:r>
              <a:rPr lang="en-US" sz="2800" b="1"/>
              <a:t>3</a:t>
            </a:r>
          </a:p>
        </p:txBody>
      </p:sp>
      <p:sp>
        <p:nvSpPr>
          <p:cNvPr id="21534" name="Text Box 30"/>
          <p:cNvSpPr txBox="1">
            <a:spLocks noChangeArrowheads="1"/>
          </p:cNvSpPr>
          <p:nvPr/>
        </p:nvSpPr>
        <p:spPr bwMode="auto">
          <a:xfrm>
            <a:off x="990600" y="3670300"/>
            <a:ext cx="6477000" cy="731838"/>
          </a:xfrm>
          <a:prstGeom prst="rect">
            <a:avLst/>
          </a:prstGeom>
          <a:noFill/>
          <a:ln w="9525">
            <a:noFill/>
            <a:miter lim="800000"/>
            <a:headEnd/>
            <a:tailEnd/>
          </a:ln>
          <a:effectLst/>
        </p:spPr>
        <p:txBody>
          <a:bodyPr>
            <a:spAutoFit/>
          </a:bodyPr>
          <a:lstStyle/>
          <a:p>
            <a:pPr>
              <a:spcBef>
                <a:spcPct val="50000"/>
              </a:spcBef>
            </a:pPr>
            <a:r>
              <a:rPr lang="en-US"/>
              <a:t>Xếp các số sau theo thứ tự từ bé đến lớn:</a:t>
            </a:r>
          </a:p>
          <a:p>
            <a:pPr>
              <a:spcBef>
                <a:spcPct val="10000"/>
              </a:spcBef>
            </a:pPr>
            <a:r>
              <a:rPr lang="en-US"/>
              <a:t>                2467; 28 092; 943 567; 932 018.</a:t>
            </a:r>
          </a:p>
        </p:txBody>
      </p:sp>
      <p:sp>
        <p:nvSpPr>
          <p:cNvPr id="21535" name="Line 31"/>
          <p:cNvSpPr>
            <a:spLocks noChangeShapeType="1"/>
          </p:cNvSpPr>
          <p:nvPr/>
        </p:nvSpPr>
        <p:spPr bwMode="auto">
          <a:xfrm>
            <a:off x="4114800" y="3987800"/>
            <a:ext cx="990600" cy="0"/>
          </a:xfrm>
          <a:prstGeom prst="line">
            <a:avLst/>
          </a:prstGeom>
          <a:noFill/>
          <a:ln w="9525">
            <a:solidFill>
              <a:srgbClr val="0000CC"/>
            </a:solidFill>
            <a:round/>
            <a:headEnd/>
            <a:tailEnd/>
          </a:ln>
          <a:effectLst/>
        </p:spPr>
        <p:txBody>
          <a:bodyPr/>
          <a:lstStyle/>
          <a:p>
            <a:endParaRPr lang="en-US"/>
          </a:p>
        </p:txBody>
      </p:sp>
      <p:sp>
        <p:nvSpPr>
          <p:cNvPr id="21540" name="Text Box 36"/>
          <p:cNvSpPr txBox="1">
            <a:spLocks noChangeArrowheads="1"/>
          </p:cNvSpPr>
          <p:nvPr/>
        </p:nvSpPr>
        <p:spPr bwMode="auto">
          <a:xfrm>
            <a:off x="1371600" y="4403725"/>
            <a:ext cx="5334000" cy="396875"/>
          </a:xfrm>
          <a:prstGeom prst="rect">
            <a:avLst/>
          </a:prstGeom>
          <a:noFill/>
          <a:ln w="9525">
            <a:noFill/>
            <a:miter lim="800000"/>
            <a:headEnd/>
            <a:tailEnd/>
          </a:ln>
          <a:effectLst/>
        </p:spPr>
        <p:txBody>
          <a:bodyPr>
            <a:spAutoFit/>
          </a:bodyPr>
          <a:lstStyle/>
          <a:p>
            <a:pPr>
              <a:spcBef>
                <a:spcPct val="50000"/>
              </a:spcBef>
            </a:pPr>
            <a:r>
              <a:rPr lang="en-US">
                <a:solidFill>
                  <a:srgbClr val="0000CC"/>
                </a:solidFill>
              </a:rPr>
              <a:t>Ta có: 2467; 28 092; 932 018; 943 567.</a:t>
            </a:r>
          </a:p>
        </p:txBody>
      </p:sp>
      <p:sp>
        <p:nvSpPr>
          <p:cNvPr id="21541" name="Oval 37"/>
          <p:cNvSpPr>
            <a:spLocks noChangeArrowheads="1"/>
          </p:cNvSpPr>
          <p:nvPr/>
        </p:nvSpPr>
        <p:spPr bwMode="auto">
          <a:xfrm>
            <a:off x="304800" y="4876800"/>
            <a:ext cx="533400" cy="457200"/>
          </a:xfrm>
          <a:prstGeom prst="ellipse">
            <a:avLst/>
          </a:prstGeom>
          <a:solidFill>
            <a:schemeClr val="accent1"/>
          </a:solidFill>
          <a:ln w="9525">
            <a:solidFill>
              <a:schemeClr val="tx1"/>
            </a:solidFill>
            <a:round/>
            <a:headEnd/>
            <a:tailEnd/>
          </a:ln>
          <a:effectLst/>
        </p:spPr>
        <p:txBody>
          <a:bodyPr wrap="none" anchor="ctr"/>
          <a:lstStyle/>
          <a:p>
            <a:pPr algn="ctr"/>
            <a:r>
              <a:rPr lang="en-US" sz="2800" b="1"/>
              <a:t>4</a:t>
            </a:r>
          </a:p>
        </p:txBody>
      </p:sp>
      <p:sp>
        <p:nvSpPr>
          <p:cNvPr id="21542" name="Text Box 38"/>
          <p:cNvSpPr txBox="1">
            <a:spLocks noChangeArrowheads="1"/>
          </p:cNvSpPr>
          <p:nvPr/>
        </p:nvSpPr>
        <p:spPr bwMode="auto">
          <a:xfrm>
            <a:off x="965200" y="4876800"/>
            <a:ext cx="4876800" cy="396875"/>
          </a:xfrm>
          <a:prstGeom prst="rect">
            <a:avLst/>
          </a:prstGeom>
          <a:noFill/>
          <a:ln w="9525">
            <a:noFill/>
            <a:miter lim="800000"/>
            <a:headEnd/>
            <a:tailEnd/>
          </a:ln>
          <a:effectLst/>
        </p:spPr>
        <p:txBody>
          <a:bodyPr>
            <a:spAutoFit/>
          </a:bodyPr>
          <a:lstStyle/>
          <a:p>
            <a:pPr>
              <a:spcBef>
                <a:spcPct val="50000"/>
              </a:spcBef>
            </a:pPr>
            <a:r>
              <a:rPr lang="en-US"/>
              <a:t>a) Số lớn nhất có ba chữ số là: 999                </a:t>
            </a:r>
          </a:p>
        </p:txBody>
      </p:sp>
      <p:sp>
        <p:nvSpPr>
          <p:cNvPr id="21543" name="Text Box 39"/>
          <p:cNvSpPr txBox="1">
            <a:spLocks noChangeArrowheads="1"/>
          </p:cNvSpPr>
          <p:nvPr/>
        </p:nvSpPr>
        <p:spPr bwMode="auto">
          <a:xfrm>
            <a:off x="965200" y="5257800"/>
            <a:ext cx="4800600" cy="396875"/>
          </a:xfrm>
          <a:prstGeom prst="rect">
            <a:avLst/>
          </a:prstGeom>
          <a:noFill/>
          <a:ln w="9525">
            <a:noFill/>
            <a:miter lim="800000"/>
            <a:headEnd/>
            <a:tailEnd/>
          </a:ln>
          <a:effectLst/>
        </p:spPr>
        <p:txBody>
          <a:bodyPr>
            <a:spAutoFit/>
          </a:bodyPr>
          <a:lstStyle/>
          <a:p>
            <a:pPr>
              <a:spcBef>
                <a:spcPct val="50000"/>
              </a:spcBef>
            </a:pPr>
            <a:r>
              <a:rPr lang="en-US"/>
              <a:t>b) Số bé nhất có ba chữ số là:  100               </a:t>
            </a:r>
          </a:p>
        </p:txBody>
      </p:sp>
      <p:sp>
        <p:nvSpPr>
          <p:cNvPr id="21544" name="Text Box 40"/>
          <p:cNvSpPr txBox="1">
            <a:spLocks noChangeArrowheads="1"/>
          </p:cNvSpPr>
          <p:nvPr/>
        </p:nvSpPr>
        <p:spPr bwMode="auto">
          <a:xfrm>
            <a:off x="965200" y="5638800"/>
            <a:ext cx="5181600" cy="396875"/>
          </a:xfrm>
          <a:prstGeom prst="rect">
            <a:avLst/>
          </a:prstGeom>
          <a:noFill/>
          <a:ln w="9525">
            <a:noFill/>
            <a:miter lim="800000"/>
            <a:headEnd/>
            <a:tailEnd/>
          </a:ln>
          <a:effectLst/>
        </p:spPr>
        <p:txBody>
          <a:bodyPr>
            <a:spAutoFit/>
          </a:bodyPr>
          <a:lstStyle/>
          <a:p>
            <a:pPr>
              <a:spcBef>
                <a:spcPct val="50000"/>
              </a:spcBef>
            </a:pPr>
            <a:r>
              <a:rPr lang="en-US"/>
              <a:t>c) Số lớn nhất có sáu chữ số là: 999 999                </a:t>
            </a:r>
          </a:p>
        </p:txBody>
      </p:sp>
      <p:sp>
        <p:nvSpPr>
          <p:cNvPr id="21545" name="Text Box 41"/>
          <p:cNvSpPr txBox="1">
            <a:spLocks noChangeArrowheads="1"/>
          </p:cNvSpPr>
          <p:nvPr/>
        </p:nvSpPr>
        <p:spPr bwMode="auto">
          <a:xfrm>
            <a:off x="965200" y="6019800"/>
            <a:ext cx="5410200" cy="396875"/>
          </a:xfrm>
          <a:prstGeom prst="rect">
            <a:avLst/>
          </a:prstGeom>
          <a:noFill/>
          <a:ln w="9525">
            <a:noFill/>
            <a:miter lim="800000"/>
            <a:headEnd/>
            <a:tailEnd/>
          </a:ln>
          <a:effectLst/>
        </p:spPr>
        <p:txBody>
          <a:bodyPr>
            <a:spAutoFit/>
          </a:bodyPr>
          <a:lstStyle/>
          <a:p>
            <a:pPr>
              <a:spcBef>
                <a:spcPct val="50000"/>
              </a:spcBef>
            </a:pPr>
            <a:r>
              <a:rPr lang="en-US"/>
              <a:t>d) Số bé nhất có sáu chữ số là:  100 000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Text Box 5"/>
          <p:cNvSpPr txBox="1">
            <a:spLocks noChangeArrowheads="1"/>
          </p:cNvSpPr>
          <p:nvPr/>
        </p:nvSpPr>
        <p:spPr bwMode="auto">
          <a:xfrm>
            <a:off x="609600" y="762000"/>
            <a:ext cx="1447800" cy="396875"/>
          </a:xfrm>
          <a:prstGeom prst="rect">
            <a:avLst/>
          </a:prstGeom>
          <a:noFill/>
          <a:ln w="9525">
            <a:noFill/>
            <a:miter lim="800000"/>
            <a:headEnd/>
            <a:tailEnd/>
          </a:ln>
          <a:effectLst/>
        </p:spPr>
        <p:txBody>
          <a:bodyPr>
            <a:spAutoFit/>
          </a:bodyPr>
          <a:lstStyle/>
          <a:p>
            <a:pPr>
              <a:spcBef>
                <a:spcPct val="50000"/>
              </a:spcBef>
            </a:pPr>
            <a:r>
              <a:rPr lang="en-US" b="1">
                <a:solidFill>
                  <a:srgbClr val="000066"/>
                </a:solidFill>
              </a:rPr>
              <a:t>a) Ví dụ 1:</a:t>
            </a:r>
          </a:p>
        </p:txBody>
      </p:sp>
      <p:sp>
        <p:nvSpPr>
          <p:cNvPr id="22536" name="Text Box 8"/>
          <p:cNvSpPr txBox="1">
            <a:spLocks noChangeArrowheads="1"/>
          </p:cNvSpPr>
          <p:nvPr/>
        </p:nvSpPr>
        <p:spPr bwMode="auto">
          <a:xfrm>
            <a:off x="609600" y="2149475"/>
            <a:ext cx="4191000" cy="304800"/>
          </a:xfrm>
          <a:prstGeom prst="rect">
            <a:avLst/>
          </a:prstGeom>
          <a:noFill/>
          <a:ln w="9525">
            <a:noFill/>
            <a:miter lim="800000"/>
            <a:headEnd/>
            <a:tailEnd/>
          </a:ln>
          <a:effectLst/>
        </p:spPr>
        <p:txBody>
          <a:bodyPr>
            <a:spAutoFit/>
          </a:bodyPr>
          <a:lstStyle/>
          <a:p>
            <a:pPr>
              <a:spcBef>
                <a:spcPct val="50000"/>
              </a:spcBef>
            </a:pPr>
            <a:r>
              <a:rPr lang="en-US" sz="1400" b="1">
                <a:solidFill>
                  <a:srgbClr val="0000FF"/>
                </a:solidFill>
              </a:rPr>
              <a:t>Chú ý: Khi so sánh các số tự nhiên:</a:t>
            </a:r>
          </a:p>
        </p:txBody>
      </p:sp>
      <p:sp>
        <p:nvSpPr>
          <p:cNvPr id="22537" name="Text Box 9"/>
          <p:cNvSpPr txBox="1">
            <a:spLocks noChangeArrowheads="1"/>
          </p:cNvSpPr>
          <p:nvPr/>
        </p:nvSpPr>
        <p:spPr bwMode="auto">
          <a:xfrm>
            <a:off x="1981200" y="777875"/>
            <a:ext cx="4191000" cy="396875"/>
          </a:xfrm>
          <a:prstGeom prst="rect">
            <a:avLst/>
          </a:prstGeom>
          <a:noFill/>
          <a:ln w="9525">
            <a:noFill/>
            <a:miter lim="800000"/>
            <a:headEnd/>
            <a:tailEnd/>
          </a:ln>
          <a:effectLst/>
        </p:spPr>
        <p:txBody>
          <a:bodyPr>
            <a:spAutoFit/>
          </a:bodyPr>
          <a:lstStyle/>
          <a:p>
            <a:pPr>
              <a:spcBef>
                <a:spcPct val="50000"/>
              </a:spcBef>
            </a:pPr>
            <a:r>
              <a:rPr lang="en-US"/>
              <a:t>So sánh     </a:t>
            </a:r>
            <a:r>
              <a:rPr lang="en-US" b="1"/>
              <a:t>99 578   </a:t>
            </a:r>
            <a:r>
              <a:rPr lang="en-US"/>
              <a:t> và     </a:t>
            </a:r>
            <a:r>
              <a:rPr lang="en-US" b="1"/>
              <a:t>100 000</a:t>
            </a:r>
          </a:p>
        </p:txBody>
      </p:sp>
      <p:sp>
        <p:nvSpPr>
          <p:cNvPr id="22538" name="Text Box 10"/>
          <p:cNvSpPr txBox="1">
            <a:spLocks noChangeArrowheads="1"/>
          </p:cNvSpPr>
          <p:nvPr/>
        </p:nvSpPr>
        <p:spPr bwMode="auto">
          <a:xfrm>
            <a:off x="3022600" y="1235075"/>
            <a:ext cx="1143000" cy="304800"/>
          </a:xfrm>
          <a:prstGeom prst="rect">
            <a:avLst/>
          </a:prstGeom>
          <a:noFill/>
          <a:ln w="9525">
            <a:noFill/>
            <a:miter lim="800000"/>
            <a:headEnd/>
            <a:tailEnd/>
          </a:ln>
          <a:effectLst/>
        </p:spPr>
        <p:txBody>
          <a:bodyPr>
            <a:spAutoFit/>
          </a:bodyPr>
          <a:lstStyle/>
          <a:p>
            <a:pPr>
              <a:spcBef>
                <a:spcPct val="50000"/>
              </a:spcBef>
            </a:pPr>
            <a:r>
              <a:rPr lang="en-US" sz="1400"/>
              <a:t>Có 5 chữ số</a:t>
            </a:r>
          </a:p>
        </p:txBody>
      </p:sp>
      <p:sp>
        <p:nvSpPr>
          <p:cNvPr id="22539" name="Text Box 11"/>
          <p:cNvSpPr txBox="1">
            <a:spLocks noChangeArrowheads="1"/>
          </p:cNvSpPr>
          <p:nvPr/>
        </p:nvSpPr>
        <p:spPr bwMode="auto">
          <a:xfrm>
            <a:off x="4572000" y="1235075"/>
            <a:ext cx="1143000" cy="304800"/>
          </a:xfrm>
          <a:prstGeom prst="rect">
            <a:avLst/>
          </a:prstGeom>
          <a:noFill/>
          <a:ln w="9525">
            <a:noFill/>
            <a:miter lim="800000"/>
            <a:headEnd/>
            <a:tailEnd/>
          </a:ln>
          <a:effectLst/>
        </p:spPr>
        <p:txBody>
          <a:bodyPr>
            <a:spAutoFit/>
          </a:bodyPr>
          <a:lstStyle/>
          <a:p>
            <a:pPr>
              <a:spcBef>
                <a:spcPct val="50000"/>
              </a:spcBef>
            </a:pPr>
            <a:r>
              <a:rPr lang="en-US" sz="1400"/>
              <a:t>Có 6 chữ số</a:t>
            </a:r>
          </a:p>
        </p:txBody>
      </p:sp>
      <p:sp>
        <p:nvSpPr>
          <p:cNvPr id="22540" name="AutoShape 12"/>
          <p:cNvSpPr>
            <a:spLocks/>
          </p:cNvSpPr>
          <p:nvPr/>
        </p:nvSpPr>
        <p:spPr bwMode="auto">
          <a:xfrm rot="5400000">
            <a:off x="3441700" y="828675"/>
            <a:ext cx="152400" cy="685800"/>
          </a:xfrm>
          <a:prstGeom prst="rightBrace">
            <a:avLst>
              <a:gd name="adj1" fmla="val 41667"/>
              <a:gd name="adj2" fmla="val 50000"/>
            </a:avLst>
          </a:prstGeom>
          <a:noFill/>
          <a:ln w="9525">
            <a:solidFill>
              <a:schemeClr val="tx1"/>
            </a:solidFill>
            <a:round/>
            <a:headEnd/>
            <a:tailEnd/>
          </a:ln>
          <a:effectLst/>
        </p:spPr>
        <p:txBody>
          <a:bodyPr rot="10800000" vert="eaVert" wrap="none" anchor="ctr"/>
          <a:lstStyle/>
          <a:p>
            <a:pPr algn="ctr"/>
            <a:endParaRPr lang="en-US"/>
          </a:p>
        </p:txBody>
      </p:sp>
      <p:sp>
        <p:nvSpPr>
          <p:cNvPr id="22541" name="AutoShape 13"/>
          <p:cNvSpPr>
            <a:spLocks/>
          </p:cNvSpPr>
          <p:nvPr/>
        </p:nvSpPr>
        <p:spPr bwMode="auto">
          <a:xfrm rot="5400000">
            <a:off x="5041900" y="765175"/>
            <a:ext cx="127000" cy="838200"/>
          </a:xfrm>
          <a:prstGeom prst="rightBrace">
            <a:avLst>
              <a:gd name="adj1" fmla="val 61111"/>
              <a:gd name="adj2" fmla="val 50000"/>
            </a:avLst>
          </a:prstGeom>
          <a:noFill/>
          <a:ln w="9525">
            <a:solidFill>
              <a:schemeClr val="tx1"/>
            </a:solidFill>
            <a:round/>
            <a:headEnd/>
            <a:tailEnd/>
          </a:ln>
          <a:effectLst/>
        </p:spPr>
        <p:txBody>
          <a:bodyPr rot="10800000" vert="eaVert" wrap="none" anchor="ctr"/>
          <a:lstStyle/>
          <a:p>
            <a:pPr algn="ctr"/>
            <a:endParaRPr lang="en-US"/>
          </a:p>
        </p:txBody>
      </p:sp>
      <p:sp>
        <p:nvSpPr>
          <p:cNvPr id="22542" name="Text Box 14"/>
          <p:cNvSpPr txBox="1">
            <a:spLocks noChangeArrowheads="1"/>
          </p:cNvSpPr>
          <p:nvPr/>
        </p:nvSpPr>
        <p:spPr bwMode="auto">
          <a:xfrm>
            <a:off x="609600" y="1555750"/>
            <a:ext cx="4343400" cy="396875"/>
          </a:xfrm>
          <a:prstGeom prst="rect">
            <a:avLst/>
          </a:prstGeom>
          <a:noFill/>
          <a:ln w="9525">
            <a:noFill/>
            <a:miter lim="800000"/>
            <a:headEnd/>
            <a:tailEnd/>
          </a:ln>
          <a:effectLst/>
        </p:spPr>
        <p:txBody>
          <a:bodyPr>
            <a:spAutoFit/>
          </a:bodyPr>
          <a:lstStyle/>
          <a:p>
            <a:pPr>
              <a:spcBef>
                <a:spcPct val="50000"/>
              </a:spcBef>
            </a:pPr>
            <a:r>
              <a:rPr lang="en-US"/>
              <a:t>Số 99 578 có </a:t>
            </a:r>
            <a:r>
              <a:rPr lang="en-US">
                <a:solidFill>
                  <a:srgbClr val="0000CC"/>
                </a:solidFill>
              </a:rPr>
              <a:t>ít chữ số</a:t>
            </a:r>
            <a:r>
              <a:rPr lang="en-US"/>
              <a:t> hơn số 100 000</a:t>
            </a:r>
          </a:p>
        </p:txBody>
      </p:sp>
      <p:sp>
        <p:nvSpPr>
          <p:cNvPr id="22543" name="Text Box 15"/>
          <p:cNvSpPr txBox="1">
            <a:spLocks noChangeArrowheads="1"/>
          </p:cNvSpPr>
          <p:nvPr/>
        </p:nvSpPr>
        <p:spPr bwMode="auto">
          <a:xfrm>
            <a:off x="4800600" y="1527175"/>
            <a:ext cx="2590800" cy="396875"/>
          </a:xfrm>
          <a:prstGeom prst="rect">
            <a:avLst/>
          </a:prstGeom>
          <a:noFill/>
          <a:ln w="9525">
            <a:noFill/>
            <a:miter lim="800000"/>
            <a:headEnd/>
            <a:tailEnd/>
          </a:ln>
          <a:effectLst/>
        </p:spPr>
        <p:txBody>
          <a:bodyPr>
            <a:spAutoFit/>
          </a:bodyPr>
          <a:lstStyle/>
          <a:p>
            <a:pPr>
              <a:spcBef>
                <a:spcPct val="50000"/>
              </a:spcBef>
            </a:pPr>
            <a:r>
              <a:rPr lang="en-US"/>
              <a:t>nên </a:t>
            </a:r>
            <a:r>
              <a:rPr lang="en-US" b="1"/>
              <a:t>99 578</a:t>
            </a:r>
            <a:r>
              <a:rPr lang="en-US"/>
              <a:t> </a:t>
            </a:r>
            <a:r>
              <a:rPr lang="en-US" b="1">
                <a:solidFill>
                  <a:srgbClr val="FF0066"/>
                </a:solidFill>
              </a:rPr>
              <a:t>&lt;</a:t>
            </a:r>
            <a:r>
              <a:rPr lang="en-US"/>
              <a:t> </a:t>
            </a:r>
            <a:r>
              <a:rPr lang="en-US" b="1"/>
              <a:t>100 000</a:t>
            </a:r>
          </a:p>
        </p:txBody>
      </p:sp>
      <p:sp>
        <p:nvSpPr>
          <p:cNvPr id="22544" name="Text Box 16"/>
          <p:cNvSpPr txBox="1">
            <a:spLocks noChangeArrowheads="1"/>
          </p:cNvSpPr>
          <p:nvPr/>
        </p:nvSpPr>
        <p:spPr bwMode="auto">
          <a:xfrm>
            <a:off x="4724400" y="1857375"/>
            <a:ext cx="2590800" cy="396875"/>
          </a:xfrm>
          <a:prstGeom prst="rect">
            <a:avLst/>
          </a:prstGeom>
          <a:noFill/>
          <a:ln w="9525">
            <a:noFill/>
            <a:miter lim="800000"/>
            <a:headEnd/>
            <a:tailEnd/>
          </a:ln>
          <a:effectLst/>
        </p:spPr>
        <p:txBody>
          <a:bodyPr>
            <a:spAutoFit/>
          </a:bodyPr>
          <a:lstStyle/>
          <a:p>
            <a:pPr>
              <a:spcBef>
                <a:spcPct val="50000"/>
              </a:spcBef>
            </a:pPr>
            <a:r>
              <a:rPr lang="en-US"/>
              <a:t> hay 100 000 &gt; 99 578</a:t>
            </a:r>
          </a:p>
        </p:txBody>
      </p:sp>
      <p:sp>
        <p:nvSpPr>
          <p:cNvPr id="22545" name="Text Box 17"/>
          <p:cNvSpPr txBox="1">
            <a:spLocks noChangeArrowheads="1"/>
          </p:cNvSpPr>
          <p:nvPr/>
        </p:nvSpPr>
        <p:spPr bwMode="auto">
          <a:xfrm>
            <a:off x="1066800" y="2454275"/>
            <a:ext cx="4724400" cy="304800"/>
          </a:xfrm>
          <a:prstGeom prst="rect">
            <a:avLst/>
          </a:prstGeom>
          <a:noFill/>
          <a:ln w="9525">
            <a:noFill/>
            <a:miter lim="800000"/>
            <a:headEnd/>
            <a:tailEnd/>
          </a:ln>
          <a:effectLst/>
        </p:spPr>
        <p:txBody>
          <a:bodyPr>
            <a:spAutoFit/>
          </a:bodyPr>
          <a:lstStyle/>
          <a:p>
            <a:pPr>
              <a:spcBef>
                <a:spcPct val="50000"/>
              </a:spcBef>
            </a:pPr>
            <a:r>
              <a:rPr lang="en-US" sz="1400" b="1" i="1">
                <a:solidFill>
                  <a:srgbClr val="0000FF"/>
                </a:solidFill>
              </a:rPr>
              <a:t>- Số nào có ít chữ số hơn thì số đó bé hơn.</a:t>
            </a:r>
          </a:p>
        </p:txBody>
      </p:sp>
      <p:sp>
        <p:nvSpPr>
          <p:cNvPr id="22546" name="Text Box 18"/>
          <p:cNvSpPr txBox="1">
            <a:spLocks noChangeArrowheads="1"/>
          </p:cNvSpPr>
          <p:nvPr/>
        </p:nvSpPr>
        <p:spPr bwMode="auto">
          <a:xfrm>
            <a:off x="1066800" y="2682875"/>
            <a:ext cx="5334000" cy="304800"/>
          </a:xfrm>
          <a:prstGeom prst="rect">
            <a:avLst/>
          </a:prstGeom>
          <a:noFill/>
          <a:ln w="9525">
            <a:noFill/>
            <a:miter lim="800000"/>
            <a:headEnd/>
            <a:tailEnd/>
          </a:ln>
          <a:effectLst/>
        </p:spPr>
        <p:txBody>
          <a:bodyPr>
            <a:spAutoFit/>
          </a:bodyPr>
          <a:lstStyle/>
          <a:p>
            <a:pPr>
              <a:spcBef>
                <a:spcPct val="50000"/>
              </a:spcBef>
            </a:pPr>
            <a:r>
              <a:rPr lang="en-US" sz="1400" b="1" i="1">
                <a:solidFill>
                  <a:srgbClr val="0000FF"/>
                </a:solidFill>
              </a:rPr>
              <a:t>- Số nào có nhiều chữ số hơn thì số đó lớn hơn.</a:t>
            </a:r>
          </a:p>
        </p:txBody>
      </p:sp>
      <p:sp>
        <p:nvSpPr>
          <p:cNvPr id="22547" name="Text Box 19"/>
          <p:cNvSpPr txBox="1">
            <a:spLocks noChangeArrowheads="1"/>
          </p:cNvSpPr>
          <p:nvPr/>
        </p:nvSpPr>
        <p:spPr bwMode="auto">
          <a:xfrm>
            <a:off x="609600" y="3200400"/>
            <a:ext cx="1447800" cy="396875"/>
          </a:xfrm>
          <a:prstGeom prst="rect">
            <a:avLst/>
          </a:prstGeom>
          <a:noFill/>
          <a:ln w="9525">
            <a:noFill/>
            <a:miter lim="800000"/>
            <a:headEnd/>
            <a:tailEnd/>
          </a:ln>
          <a:effectLst/>
        </p:spPr>
        <p:txBody>
          <a:bodyPr>
            <a:spAutoFit/>
          </a:bodyPr>
          <a:lstStyle/>
          <a:p>
            <a:pPr>
              <a:spcBef>
                <a:spcPct val="50000"/>
              </a:spcBef>
            </a:pPr>
            <a:r>
              <a:rPr lang="en-US" b="1">
                <a:solidFill>
                  <a:srgbClr val="000066"/>
                </a:solidFill>
              </a:rPr>
              <a:t>b) Ví dụ 2:</a:t>
            </a:r>
          </a:p>
        </p:txBody>
      </p:sp>
      <p:sp>
        <p:nvSpPr>
          <p:cNvPr id="22548" name="Text Box 20"/>
          <p:cNvSpPr txBox="1">
            <a:spLocks noChangeArrowheads="1"/>
          </p:cNvSpPr>
          <p:nvPr/>
        </p:nvSpPr>
        <p:spPr bwMode="auto">
          <a:xfrm>
            <a:off x="1981200" y="3216275"/>
            <a:ext cx="4191000" cy="396875"/>
          </a:xfrm>
          <a:prstGeom prst="rect">
            <a:avLst/>
          </a:prstGeom>
          <a:noFill/>
          <a:ln w="9525">
            <a:noFill/>
            <a:miter lim="800000"/>
            <a:headEnd/>
            <a:tailEnd/>
          </a:ln>
          <a:effectLst/>
        </p:spPr>
        <p:txBody>
          <a:bodyPr>
            <a:spAutoFit/>
          </a:bodyPr>
          <a:lstStyle/>
          <a:p>
            <a:pPr>
              <a:spcBef>
                <a:spcPct val="50000"/>
              </a:spcBef>
            </a:pPr>
            <a:r>
              <a:rPr lang="en-US"/>
              <a:t>So sánh    </a:t>
            </a:r>
            <a:r>
              <a:rPr lang="en-US" b="1"/>
              <a:t>693 251   </a:t>
            </a:r>
            <a:r>
              <a:rPr lang="en-US"/>
              <a:t> và     </a:t>
            </a:r>
            <a:r>
              <a:rPr lang="en-US" b="1"/>
              <a:t>693 500</a:t>
            </a:r>
          </a:p>
        </p:txBody>
      </p:sp>
      <p:sp>
        <p:nvSpPr>
          <p:cNvPr id="22549" name="Text Box 21"/>
          <p:cNvSpPr txBox="1">
            <a:spLocks noChangeArrowheads="1"/>
          </p:cNvSpPr>
          <p:nvPr/>
        </p:nvSpPr>
        <p:spPr bwMode="auto">
          <a:xfrm>
            <a:off x="3022600" y="3673475"/>
            <a:ext cx="1143000" cy="304800"/>
          </a:xfrm>
          <a:prstGeom prst="rect">
            <a:avLst/>
          </a:prstGeom>
          <a:noFill/>
          <a:ln w="9525">
            <a:noFill/>
            <a:miter lim="800000"/>
            <a:headEnd/>
            <a:tailEnd/>
          </a:ln>
          <a:effectLst/>
        </p:spPr>
        <p:txBody>
          <a:bodyPr>
            <a:spAutoFit/>
          </a:bodyPr>
          <a:lstStyle/>
          <a:p>
            <a:pPr>
              <a:spcBef>
                <a:spcPct val="50000"/>
              </a:spcBef>
            </a:pPr>
            <a:r>
              <a:rPr lang="en-US" sz="1400"/>
              <a:t>Có </a:t>
            </a:r>
            <a:r>
              <a:rPr lang="en-US" sz="1400">
                <a:solidFill>
                  <a:srgbClr val="0000CC"/>
                </a:solidFill>
              </a:rPr>
              <a:t>6</a:t>
            </a:r>
            <a:r>
              <a:rPr lang="en-US" sz="1400"/>
              <a:t> chữ số</a:t>
            </a:r>
          </a:p>
        </p:txBody>
      </p:sp>
      <p:sp>
        <p:nvSpPr>
          <p:cNvPr id="22550" name="Text Box 22"/>
          <p:cNvSpPr txBox="1">
            <a:spLocks noChangeArrowheads="1"/>
          </p:cNvSpPr>
          <p:nvPr/>
        </p:nvSpPr>
        <p:spPr bwMode="auto">
          <a:xfrm>
            <a:off x="4622800" y="3673475"/>
            <a:ext cx="1143000" cy="304800"/>
          </a:xfrm>
          <a:prstGeom prst="rect">
            <a:avLst/>
          </a:prstGeom>
          <a:noFill/>
          <a:ln w="9525">
            <a:noFill/>
            <a:miter lim="800000"/>
            <a:headEnd/>
            <a:tailEnd/>
          </a:ln>
          <a:effectLst/>
        </p:spPr>
        <p:txBody>
          <a:bodyPr>
            <a:spAutoFit/>
          </a:bodyPr>
          <a:lstStyle/>
          <a:p>
            <a:pPr>
              <a:spcBef>
                <a:spcPct val="50000"/>
              </a:spcBef>
            </a:pPr>
            <a:r>
              <a:rPr lang="en-US" sz="1400"/>
              <a:t>Có </a:t>
            </a:r>
            <a:r>
              <a:rPr lang="en-US" sz="1400">
                <a:solidFill>
                  <a:srgbClr val="0000CC"/>
                </a:solidFill>
              </a:rPr>
              <a:t>6</a:t>
            </a:r>
            <a:r>
              <a:rPr lang="en-US" sz="1400"/>
              <a:t> chữ số</a:t>
            </a:r>
          </a:p>
        </p:txBody>
      </p:sp>
      <p:sp>
        <p:nvSpPr>
          <p:cNvPr id="22551" name="AutoShape 23"/>
          <p:cNvSpPr>
            <a:spLocks/>
          </p:cNvSpPr>
          <p:nvPr/>
        </p:nvSpPr>
        <p:spPr bwMode="auto">
          <a:xfrm rot="5400000">
            <a:off x="3446462" y="3224213"/>
            <a:ext cx="168275" cy="787400"/>
          </a:xfrm>
          <a:prstGeom prst="rightBrace">
            <a:avLst>
              <a:gd name="adj1" fmla="val 43326"/>
              <a:gd name="adj2" fmla="val 50000"/>
            </a:avLst>
          </a:prstGeom>
          <a:noFill/>
          <a:ln w="9525">
            <a:solidFill>
              <a:schemeClr val="tx1"/>
            </a:solidFill>
            <a:round/>
            <a:headEnd/>
            <a:tailEnd/>
          </a:ln>
          <a:effectLst/>
        </p:spPr>
        <p:txBody>
          <a:bodyPr rot="10800000" vert="eaVert" wrap="none" anchor="ctr"/>
          <a:lstStyle/>
          <a:p>
            <a:pPr algn="ctr"/>
            <a:endParaRPr lang="en-US"/>
          </a:p>
        </p:txBody>
      </p:sp>
      <p:sp>
        <p:nvSpPr>
          <p:cNvPr id="22552" name="AutoShape 24"/>
          <p:cNvSpPr>
            <a:spLocks/>
          </p:cNvSpPr>
          <p:nvPr/>
        </p:nvSpPr>
        <p:spPr bwMode="auto">
          <a:xfrm rot="5400000">
            <a:off x="5080000" y="3203575"/>
            <a:ext cx="127000" cy="838200"/>
          </a:xfrm>
          <a:prstGeom prst="rightBrace">
            <a:avLst>
              <a:gd name="adj1" fmla="val 61111"/>
              <a:gd name="adj2" fmla="val 50000"/>
            </a:avLst>
          </a:prstGeom>
          <a:noFill/>
          <a:ln w="9525">
            <a:solidFill>
              <a:schemeClr val="tx1"/>
            </a:solidFill>
            <a:round/>
            <a:headEnd/>
            <a:tailEnd/>
          </a:ln>
          <a:effectLst/>
        </p:spPr>
        <p:txBody>
          <a:bodyPr rot="10800000" vert="eaVert" wrap="none" anchor="ctr"/>
          <a:lstStyle/>
          <a:p>
            <a:pPr algn="ctr"/>
            <a:endParaRPr lang="en-US"/>
          </a:p>
        </p:txBody>
      </p:sp>
      <p:sp>
        <p:nvSpPr>
          <p:cNvPr id="22553" name="Text Box 25"/>
          <p:cNvSpPr txBox="1">
            <a:spLocks noChangeArrowheads="1"/>
          </p:cNvSpPr>
          <p:nvPr/>
        </p:nvSpPr>
        <p:spPr bwMode="auto">
          <a:xfrm>
            <a:off x="901700" y="5108575"/>
            <a:ext cx="2819400" cy="396875"/>
          </a:xfrm>
          <a:prstGeom prst="rect">
            <a:avLst/>
          </a:prstGeom>
          <a:noFill/>
          <a:ln w="9525">
            <a:noFill/>
            <a:miter lim="800000"/>
            <a:headEnd/>
            <a:tailEnd/>
          </a:ln>
          <a:effectLst/>
        </p:spPr>
        <p:txBody>
          <a:bodyPr>
            <a:spAutoFit/>
          </a:bodyPr>
          <a:lstStyle/>
          <a:p>
            <a:pPr>
              <a:spcBef>
                <a:spcPct val="50000"/>
              </a:spcBef>
            </a:pPr>
            <a:r>
              <a:rPr lang="en-US"/>
              <a:t>Đến hàng trăm có 2 </a:t>
            </a:r>
            <a:r>
              <a:rPr lang="en-US">
                <a:solidFill>
                  <a:srgbClr val="FF0066"/>
                </a:solidFill>
              </a:rPr>
              <a:t>&lt; </a:t>
            </a:r>
            <a:r>
              <a:rPr lang="en-US"/>
              <a:t>5,</a:t>
            </a:r>
          </a:p>
        </p:txBody>
      </p:sp>
      <p:sp>
        <p:nvSpPr>
          <p:cNvPr id="22554" name="Text Box 26"/>
          <p:cNvSpPr txBox="1">
            <a:spLocks noChangeArrowheads="1"/>
          </p:cNvSpPr>
          <p:nvPr/>
        </p:nvSpPr>
        <p:spPr bwMode="auto">
          <a:xfrm>
            <a:off x="3505200" y="5105400"/>
            <a:ext cx="2819400" cy="396875"/>
          </a:xfrm>
          <a:prstGeom prst="rect">
            <a:avLst/>
          </a:prstGeom>
          <a:noFill/>
          <a:ln w="9525">
            <a:noFill/>
            <a:miter lim="800000"/>
            <a:headEnd/>
            <a:tailEnd/>
          </a:ln>
          <a:effectLst/>
        </p:spPr>
        <p:txBody>
          <a:bodyPr>
            <a:spAutoFit/>
          </a:bodyPr>
          <a:lstStyle/>
          <a:p>
            <a:pPr>
              <a:spcBef>
                <a:spcPct val="50000"/>
              </a:spcBef>
            </a:pPr>
            <a:r>
              <a:rPr lang="en-US"/>
              <a:t>vậy: </a:t>
            </a:r>
            <a:r>
              <a:rPr lang="en-US" b="1"/>
              <a:t>693 251</a:t>
            </a:r>
            <a:r>
              <a:rPr lang="en-US"/>
              <a:t> </a:t>
            </a:r>
            <a:r>
              <a:rPr lang="en-US" b="1">
                <a:solidFill>
                  <a:srgbClr val="FF0066"/>
                </a:solidFill>
              </a:rPr>
              <a:t>&lt;</a:t>
            </a:r>
            <a:r>
              <a:rPr lang="en-US"/>
              <a:t> </a:t>
            </a:r>
            <a:r>
              <a:rPr lang="en-US" b="1"/>
              <a:t>693 500</a:t>
            </a:r>
          </a:p>
        </p:txBody>
      </p:sp>
      <p:sp>
        <p:nvSpPr>
          <p:cNvPr id="22555" name="Text Box 27"/>
          <p:cNvSpPr txBox="1">
            <a:spLocks noChangeArrowheads="1"/>
          </p:cNvSpPr>
          <p:nvPr/>
        </p:nvSpPr>
        <p:spPr bwMode="auto">
          <a:xfrm>
            <a:off x="3429000" y="5435600"/>
            <a:ext cx="2895600" cy="396875"/>
          </a:xfrm>
          <a:prstGeom prst="rect">
            <a:avLst/>
          </a:prstGeom>
          <a:noFill/>
          <a:ln w="9525">
            <a:noFill/>
            <a:miter lim="800000"/>
            <a:headEnd/>
            <a:tailEnd/>
          </a:ln>
          <a:effectLst/>
        </p:spPr>
        <p:txBody>
          <a:bodyPr>
            <a:spAutoFit/>
          </a:bodyPr>
          <a:lstStyle/>
          <a:p>
            <a:pPr>
              <a:spcBef>
                <a:spcPct val="50000"/>
              </a:spcBef>
            </a:pPr>
            <a:r>
              <a:rPr lang="en-US"/>
              <a:t> hay  693 500 &gt; 693 251</a:t>
            </a:r>
          </a:p>
        </p:txBody>
      </p:sp>
      <p:sp>
        <p:nvSpPr>
          <p:cNvPr id="22556" name="Text Box 28"/>
          <p:cNvSpPr txBox="1">
            <a:spLocks noChangeArrowheads="1"/>
          </p:cNvSpPr>
          <p:nvPr/>
        </p:nvSpPr>
        <p:spPr bwMode="auto">
          <a:xfrm>
            <a:off x="609600" y="4006850"/>
            <a:ext cx="5105400" cy="396875"/>
          </a:xfrm>
          <a:prstGeom prst="rect">
            <a:avLst/>
          </a:prstGeom>
          <a:noFill/>
          <a:ln w="9525">
            <a:noFill/>
            <a:miter lim="800000"/>
            <a:headEnd/>
            <a:tailEnd/>
          </a:ln>
          <a:effectLst/>
        </p:spPr>
        <p:txBody>
          <a:bodyPr>
            <a:spAutoFit/>
          </a:bodyPr>
          <a:lstStyle/>
          <a:p>
            <a:pPr>
              <a:spcBef>
                <a:spcPct val="50000"/>
              </a:spcBef>
            </a:pPr>
            <a:r>
              <a:rPr lang="en-US"/>
              <a:t>Hai số này có </a:t>
            </a:r>
            <a:r>
              <a:rPr lang="en-US">
                <a:solidFill>
                  <a:srgbClr val="0000CC"/>
                </a:solidFill>
              </a:rPr>
              <a:t>số chữ số</a:t>
            </a:r>
            <a:r>
              <a:rPr lang="en-US"/>
              <a:t> bằng nhau.</a:t>
            </a:r>
          </a:p>
        </p:txBody>
      </p:sp>
      <p:sp>
        <p:nvSpPr>
          <p:cNvPr id="22557" name="Text Box 29"/>
          <p:cNvSpPr txBox="1">
            <a:spLocks noChangeArrowheads="1"/>
          </p:cNvSpPr>
          <p:nvPr/>
        </p:nvSpPr>
        <p:spPr bwMode="auto">
          <a:xfrm>
            <a:off x="609600" y="4387850"/>
            <a:ext cx="7391400" cy="701675"/>
          </a:xfrm>
          <a:prstGeom prst="rect">
            <a:avLst/>
          </a:prstGeom>
          <a:noFill/>
          <a:ln w="9525">
            <a:noFill/>
            <a:miter lim="800000"/>
            <a:headEnd/>
            <a:tailEnd/>
          </a:ln>
          <a:effectLst/>
        </p:spPr>
        <p:txBody>
          <a:bodyPr>
            <a:spAutoFit/>
          </a:bodyPr>
          <a:lstStyle/>
          <a:p>
            <a:pPr>
              <a:spcBef>
                <a:spcPct val="50000"/>
              </a:spcBef>
            </a:pPr>
            <a:r>
              <a:rPr lang="en-US"/>
              <a:t>Các chữ số hàng trăm nghìn đều bằng </a:t>
            </a:r>
            <a:r>
              <a:rPr lang="en-US" b="1"/>
              <a:t>6</a:t>
            </a:r>
            <a:r>
              <a:rPr lang="en-US"/>
              <a:t>, hàng chục nghìn đều bằng </a:t>
            </a:r>
            <a:r>
              <a:rPr lang="en-US" b="1"/>
              <a:t>9</a:t>
            </a:r>
            <a:r>
              <a:rPr lang="en-US"/>
              <a:t>, hàng nghìn đều bằng </a:t>
            </a:r>
            <a:r>
              <a:rPr lang="en-US" b="1"/>
              <a:t>3</a:t>
            </a:r>
            <a:r>
              <a:rPr lang="en-US"/>
              <a:t>.</a:t>
            </a:r>
          </a:p>
        </p:txBody>
      </p:sp>
      <p:sp>
        <p:nvSpPr>
          <p:cNvPr id="22558" name="Text Box 30"/>
          <p:cNvSpPr txBox="1">
            <a:spLocks noChangeArrowheads="1"/>
          </p:cNvSpPr>
          <p:nvPr/>
        </p:nvSpPr>
        <p:spPr bwMode="auto">
          <a:xfrm>
            <a:off x="609600" y="5943600"/>
            <a:ext cx="7467600" cy="730250"/>
          </a:xfrm>
          <a:prstGeom prst="rect">
            <a:avLst/>
          </a:prstGeom>
          <a:noFill/>
          <a:ln w="9525">
            <a:noFill/>
            <a:miter lim="800000"/>
            <a:headEnd/>
            <a:tailEnd/>
          </a:ln>
          <a:effectLst/>
        </p:spPr>
        <p:txBody>
          <a:bodyPr>
            <a:spAutoFit/>
          </a:bodyPr>
          <a:lstStyle/>
          <a:p>
            <a:pPr algn="just">
              <a:spcBef>
                <a:spcPct val="50000"/>
              </a:spcBef>
            </a:pPr>
            <a:r>
              <a:rPr lang="en-US" sz="1400" b="1">
                <a:solidFill>
                  <a:srgbClr val="0000FF"/>
                </a:solidFill>
              </a:rPr>
              <a:t>Chú ý: Khi so sánh các số tự nhiên, nếu hai số có cùng số chữ số thì ta so sánh từng cặp chữ số từ hàng cao nhất (từ trái sang phải), nếu chữ số nào lớn hơn thì số tương ứng sẽ lớn hơn, nếu chúng bằng nhau thì ta so sánh cặp chữ số ở hàng tiếp theo.</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OA"/>
          <p:cNvPicPr>
            <a:picLocks noChangeAspect="1" noChangeArrowheads="1" noCrop="1"/>
          </p:cNvPicPr>
          <p:nvPr/>
        </p:nvPicPr>
        <p:blipFill>
          <a:blip r:embed="rId4"/>
          <a:srcRect/>
          <a:stretch>
            <a:fillRect/>
          </a:stretch>
        </p:blipFill>
        <p:spPr bwMode="auto">
          <a:xfrm>
            <a:off x="2971800" y="1379538"/>
            <a:ext cx="3276600" cy="3208337"/>
          </a:xfrm>
          <a:prstGeom prst="rect">
            <a:avLst/>
          </a:prstGeom>
          <a:noFill/>
          <a:ln w="9525">
            <a:noFill/>
            <a:miter lim="800000"/>
            <a:headEnd/>
            <a:tailEnd/>
          </a:ln>
        </p:spPr>
      </p:pic>
      <p:sp>
        <p:nvSpPr>
          <p:cNvPr id="3" name="WordArt 5"/>
          <p:cNvSpPr>
            <a:spLocks noChangeArrowheads="1" noChangeShapeType="1" noTextEdit="1"/>
          </p:cNvSpPr>
          <p:nvPr/>
        </p:nvSpPr>
        <p:spPr bwMode="auto">
          <a:xfrm>
            <a:off x="762000" y="4813300"/>
            <a:ext cx="7467600" cy="990600"/>
          </a:xfrm>
          <a:prstGeom prst="rect">
            <a:avLst/>
          </a:prstGeom>
        </p:spPr>
        <p:txBody>
          <a:bodyPr wrap="none" fromWordArt="1">
            <a:prstTxWarp prst="textPlain">
              <a:avLst>
                <a:gd name="adj" fmla="val 50000"/>
              </a:avLst>
            </a:prstTxWarp>
          </a:bodyPr>
          <a:lstStyle/>
          <a:p>
            <a:pPr algn="ctr"/>
            <a:r>
              <a:rPr lang="en-US" b="1" i="1" kern="10">
                <a:ln w="19050">
                  <a:noFill/>
                  <a:round/>
                  <a:headEnd/>
                  <a:tailEnd/>
                </a:ln>
                <a:solidFill>
                  <a:srgbClr val="FF00FF"/>
                </a:solidFill>
                <a:effectLst>
                  <a:outerShdw dist="35921" dir="2700000" algn="ctr" rotWithShape="0">
                    <a:srgbClr val="990000"/>
                  </a:outerShdw>
                </a:effectLst>
                <a:latin typeface=".VnGothic"/>
              </a:rPr>
              <a:t>KÝnh chóc c¸c thÇy c« m¹nh khoÎ - h¹nh phóc vµ thµnh ®¹t !</a:t>
            </a:r>
          </a:p>
          <a:p>
            <a:pPr algn="ctr"/>
            <a:r>
              <a:rPr lang="en-US" b="1" i="1" kern="10">
                <a:ln w="19050">
                  <a:noFill/>
                  <a:round/>
                  <a:headEnd/>
                  <a:tailEnd/>
                </a:ln>
                <a:solidFill>
                  <a:srgbClr val="FF00FF"/>
                </a:solidFill>
                <a:effectLst>
                  <a:outerShdw dist="35921" dir="2700000" algn="ctr" rotWithShape="0">
                    <a:srgbClr val="990000"/>
                  </a:outerShdw>
                </a:effectLst>
                <a:latin typeface=".VnGothic"/>
              </a:rPr>
              <a:t>Chóc c¸c em häc sinh ch¨m ngoan - häc giái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3000" fill="hold"/>
                                        <p:tgtEl>
                                          <p:spTgt spid="2"/>
                                        </p:tgtEl>
                                        <p:attrNameLst>
                                          <p:attrName>ppt_w</p:attrName>
                                        </p:attrNameLst>
                                      </p:cBhvr>
                                      <p:tavLst>
                                        <p:tav tm="0">
                                          <p:val>
                                            <p:fltVal val="0"/>
                                          </p:val>
                                        </p:tav>
                                        <p:tav tm="100000">
                                          <p:val>
                                            <p:strVal val="#ppt_w"/>
                                          </p:val>
                                        </p:tav>
                                      </p:tavLst>
                                    </p:anim>
                                    <p:anim calcmode="lin" valueType="num">
                                      <p:cBhvr>
                                        <p:cTn id="8" dur="3000" fill="hold"/>
                                        <p:tgtEl>
                                          <p:spTgt spid="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drumroll.wav" builtIn="1"/>
                                        </p:tgtEl>
                                      </p:cMediaNode>
                                    </p:audio>
                                  </p:subTnLst>
                                </p:cTn>
                              </p:par>
                              <p:par>
                                <p:cTn id="9" presetID="23" presetClass="entr" presetSubtype="16"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0" fill="hold"/>
                                        <p:tgtEl>
                                          <p:spTgt spid="3"/>
                                        </p:tgtEl>
                                        <p:attrNameLst>
                                          <p:attrName>ppt_w</p:attrName>
                                        </p:attrNameLst>
                                      </p:cBhvr>
                                      <p:tavLst>
                                        <p:tav tm="0">
                                          <p:val>
                                            <p:fltVal val="0"/>
                                          </p:val>
                                        </p:tav>
                                        <p:tav tm="100000">
                                          <p:val>
                                            <p:strVal val="#ppt_w"/>
                                          </p:val>
                                        </p:tav>
                                      </p:tavLst>
                                    </p:anim>
                                    <p:anim calcmode="lin" valueType="num">
                                      <p:cBhvr>
                                        <p:cTn id="12" dur="5000" fill="hold"/>
                                        <p:tgtEl>
                                          <p:spTgt spid="3"/>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9"/>
                                            </p:cond>
                                          </p:stCondLst>
                                          <p:endCondLst>
                                            <p:cond evt="onStopAudio" delay="0">
                                              <p:tgtEl>
                                                <p:sldTgt/>
                                              </p:tgtEl>
                                            </p:cond>
                                          </p:endCondLst>
                                        </p:cTn>
                                        <p:tgtEl>
                                          <p:sndTgt r:embed="rId3" name="applause.wav" builtIn="1"/>
                                        </p:tgtEl>
                                      </p:cMediaNode>
                                    </p:audio>
                                  </p:subTnLst>
                                </p:cTn>
                              </p:par>
                            </p:childTnLst>
                          </p:cTn>
                        </p:par>
                        <p:par>
                          <p:cTn id="13" fill="hold">
                            <p:stCondLst>
                              <p:cond delay="5000"/>
                            </p:stCondLst>
                            <p:childTnLst>
                              <p:par>
                                <p:cTn id="14" presetID="23" presetClass="emph" presetSubtype="0" repeatCount="indefinite" fill="hold" grpId="1" nodeType="afterEffect">
                                  <p:stCondLst>
                                    <p:cond delay="0"/>
                                  </p:stCondLst>
                                  <p:childTnLst>
                                    <p:animClr clrSpc="hsl" dir="cw">
                                      <p:cBhvr override="childStyle">
                                        <p:cTn id="15" dur="500" fill="hold"/>
                                        <p:tgtEl>
                                          <p:spTgt spid="3"/>
                                        </p:tgtEl>
                                        <p:attrNameLst>
                                          <p:attrName>style.color</p:attrName>
                                        </p:attrNameLst>
                                      </p:cBhvr>
                                      <p:by>
                                        <p:hsl h="10842353" s="0" l="0"/>
                                      </p:by>
                                    </p:animClr>
                                    <p:animClr clrSpc="hsl" dir="cw">
                                      <p:cBhvr>
                                        <p:cTn id="16" dur="500" fill="hold"/>
                                        <p:tgtEl>
                                          <p:spTgt spid="3"/>
                                        </p:tgtEl>
                                        <p:attrNameLst>
                                          <p:attrName>fillcolor</p:attrName>
                                        </p:attrNameLst>
                                      </p:cBhvr>
                                      <p:by>
                                        <p:hsl h="10842353" s="0" l="0"/>
                                      </p:by>
                                    </p:animClr>
                                    <p:animClr clrSpc="hsl" dir="cw">
                                      <p:cBhvr>
                                        <p:cTn id="17" dur="500" fill="hold"/>
                                        <p:tgtEl>
                                          <p:spTgt spid="3"/>
                                        </p:tgtEl>
                                        <p:attrNameLst>
                                          <p:attrName>stroke.color</p:attrName>
                                        </p:attrNameLst>
                                      </p:cBhvr>
                                      <p:by>
                                        <p:hsl h="10842353" s="0" l="0"/>
                                      </p:by>
                                    </p:animClr>
                                    <p:set>
                                      <p:cBhvr>
                                        <p:cTn id="18" dur="500" fill="hold"/>
                                        <p:tgtEl>
                                          <p:spTgt spid="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ext Box 4"/>
          <p:cNvSpPr txBox="1">
            <a:spLocks noChangeArrowheads="1"/>
          </p:cNvSpPr>
          <p:nvPr/>
        </p:nvSpPr>
        <p:spPr bwMode="auto">
          <a:xfrm>
            <a:off x="3276600" y="1371600"/>
            <a:ext cx="33528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CC"/>
                </a:solidFill>
              </a:rPr>
              <a:t>KIỂM TRA BÀI CŨ</a:t>
            </a:r>
          </a:p>
        </p:txBody>
      </p:sp>
      <p:sp>
        <p:nvSpPr>
          <p:cNvPr id="13319" name="Text Box 7"/>
          <p:cNvSpPr txBox="1">
            <a:spLocks noChangeArrowheads="1"/>
          </p:cNvSpPr>
          <p:nvPr/>
        </p:nvSpPr>
        <p:spPr bwMode="auto">
          <a:xfrm>
            <a:off x="457200" y="2786063"/>
            <a:ext cx="3505200" cy="641350"/>
          </a:xfrm>
          <a:prstGeom prst="rect">
            <a:avLst/>
          </a:prstGeom>
          <a:noFill/>
          <a:ln w="9525">
            <a:noFill/>
            <a:miter lim="800000"/>
            <a:headEnd/>
            <a:tailEnd/>
          </a:ln>
          <a:effectLst/>
        </p:spPr>
        <p:txBody>
          <a:bodyPr>
            <a:spAutoFit/>
          </a:bodyPr>
          <a:lstStyle/>
          <a:p>
            <a:pPr algn="ctr">
              <a:spcBef>
                <a:spcPct val="50000"/>
              </a:spcBef>
            </a:pPr>
            <a:r>
              <a:rPr lang="en-US" sz="1800" b="1">
                <a:solidFill>
                  <a:srgbClr val="0000CC"/>
                </a:solidFill>
              </a:rPr>
              <a:t>Viết số:</a:t>
            </a:r>
            <a:r>
              <a:rPr lang="en-US" sz="1800" b="1">
                <a:solidFill>
                  <a:srgbClr val="000066"/>
                </a:solidFill>
              </a:rPr>
              <a:t> Chín mươi chín nghìn năm trăm bảy mươi tám</a:t>
            </a:r>
            <a:endParaRPr lang="en-US" sz="1800" b="1">
              <a:solidFill>
                <a:srgbClr val="0000CC"/>
              </a:solidFill>
            </a:endParaRPr>
          </a:p>
        </p:txBody>
      </p:sp>
      <p:sp>
        <p:nvSpPr>
          <p:cNvPr id="13320" name="Text Box 8"/>
          <p:cNvSpPr txBox="1">
            <a:spLocks noChangeArrowheads="1"/>
          </p:cNvSpPr>
          <p:nvPr/>
        </p:nvSpPr>
        <p:spPr bwMode="auto">
          <a:xfrm>
            <a:off x="1143000" y="3581400"/>
            <a:ext cx="2057400" cy="641350"/>
          </a:xfrm>
          <a:prstGeom prst="rect">
            <a:avLst/>
          </a:prstGeom>
          <a:noFill/>
          <a:ln w="9525">
            <a:noFill/>
            <a:miter lim="800000"/>
            <a:headEnd/>
            <a:tailEnd/>
          </a:ln>
          <a:effectLst/>
        </p:spPr>
        <p:txBody>
          <a:bodyPr>
            <a:spAutoFit/>
          </a:bodyPr>
          <a:lstStyle/>
          <a:p>
            <a:pPr algn="ctr">
              <a:spcBef>
                <a:spcPct val="50000"/>
              </a:spcBef>
            </a:pPr>
            <a:r>
              <a:rPr lang="en-US" sz="3600" b="1">
                <a:solidFill>
                  <a:srgbClr val="000066"/>
                </a:solidFill>
              </a:rPr>
              <a:t>99 578</a:t>
            </a:r>
          </a:p>
        </p:txBody>
      </p:sp>
      <p:sp>
        <p:nvSpPr>
          <p:cNvPr id="13322" name="Text Box 10"/>
          <p:cNvSpPr txBox="1">
            <a:spLocks noChangeArrowheads="1"/>
          </p:cNvSpPr>
          <p:nvPr/>
        </p:nvSpPr>
        <p:spPr bwMode="auto">
          <a:xfrm>
            <a:off x="5029200" y="2882900"/>
            <a:ext cx="3048000" cy="366713"/>
          </a:xfrm>
          <a:prstGeom prst="rect">
            <a:avLst/>
          </a:prstGeom>
          <a:noFill/>
          <a:ln w="9525">
            <a:noFill/>
            <a:miter lim="800000"/>
            <a:headEnd/>
            <a:tailEnd/>
          </a:ln>
          <a:effectLst/>
        </p:spPr>
        <p:txBody>
          <a:bodyPr>
            <a:spAutoFit/>
          </a:bodyPr>
          <a:lstStyle/>
          <a:p>
            <a:pPr algn="ctr">
              <a:spcBef>
                <a:spcPct val="50000"/>
              </a:spcBef>
            </a:pPr>
            <a:r>
              <a:rPr lang="en-US" sz="1800" b="1">
                <a:solidFill>
                  <a:srgbClr val="0000CC"/>
                </a:solidFill>
              </a:rPr>
              <a:t>Viết số:</a:t>
            </a:r>
            <a:r>
              <a:rPr lang="en-US" sz="1800" b="1">
                <a:solidFill>
                  <a:srgbClr val="000066"/>
                </a:solidFill>
              </a:rPr>
              <a:t> Một trăm nghìn</a:t>
            </a:r>
            <a:endParaRPr lang="en-US" sz="1800" b="1">
              <a:solidFill>
                <a:srgbClr val="0000CC"/>
              </a:solidFill>
            </a:endParaRPr>
          </a:p>
        </p:txBody>
      </p:sp>
      <p:sp>
        <p:nvSpPr>
          <p:cNvPr id="13323" name="Text Box 11"/>
          <p:cNvSpPr txBox="1">
            <a:spLocks noChangeArrowheads="1"/>
          </p:cNvSpPr>
          <p:nvPr/>
        </p:nvSpPr>
        <p:spPr bwMode="auto">
          <a:xfrm>
            <a:off x="5562600" y="3657600"/>
            <a:ext cx="2133600" cy="641350"/>
          </a:xfrm>
          <a:prstGeom prst="rect">
            <a:avLst/>
          </a:prstGeom>
          <a:noFill/>
          <a:ln w="9525">
            <a:noFill/>
            <a:miter lim="800000"/>
            <a:headEnd/>
            <a:tailEnd/>
          </a:ln>
          <a:effectLst/>
        </p:spPr>
        <p:txBody>
          <a:bodyPr>
            <a:spAutoFit/>
          </a:bodyPr>
          <a:lstStyle/>
          <a:p>
            <a:pPr algn="ctr">
              <a:spcBef>
                <a:spcPct val="50000"/>
              </a:spcBef>
            </a:pPr>
            <a:r>
              <a:rPr lang="en-US" sz="3600" b="1">
                <a:solidFill>
                  <a:srgbClr val="000066"/>
                </a:solidFill>
              </a:rPr>
              <a:t>100 000</a:t>
            </a:r>
          </a:p>
        </p:txBody>
      </p:sp>
      <p:sp>
        <p:nvSpPr>
          <p:cNvPr id="13324" name="Line 12"/>
          <p:cNvSpPr>
            <a:spLocks noChangeShapeType="1"/>
          </p:cNvSpPr>
          <p:nvPr/>
        </p:nvSpPr>
        <p:spPr bwMode="auto">
          <a:xfrm>
            <a:off x="4495800" y="2590800"/>
            <a:ext cx="0" cy="2895600"/>
          </a:xfrm>
          <a:prstGeom prst="line">
            <a:avLst/>
          </a:prstGeom>
          <a:noFill/>
          <a:ln w="9525">
            <a:solidFill>
              <a:srgbClr val="000066"/>
            </a:solidFill>
            <a:round/>
            <a:headEnd/>
            <a:tailEnd/>
          </a:ln>
          <a:effectLst/>
        </p:spPr>
        <p:txBody>
          <a:bodyPr/>
          <a:lstStyle/>
          <a:p>
            <a:endParaRPr lang="en-US"/>
          </a:p>
        </p:txBody>
      </p:sp>
      <p:sp>
        <p:nvSpPr>
          <p:cNvPr id="13325" name="AutoShape 13"/>
          <p:cNvSpPr>
            <a:spLocks noChangeArrowheads="1"/>
          </p:cNvSpPr>
          <p:nvPr/>
        </p:nvSpPr>
        <p:spPr bwMode="auto">
          <a:xfrm>
            <a:off x="990600" y="1752600"/>
            <a:ext cx="1371600" cy="838200"/>
          </a:xfrm>
          <a:prstGeom prst="irregularSeal1">
            <a:avLst/>
          </a:prstGeom>
          <a:solidFill>
            <a:schemeClr val="accent1"/>
          </a:solidFill>
          <a:ln w="9525">
            <a:solidFill>
              <a:schemeClr val="folHlink"/>
            </a:solidFill>
            <a:miter lim="800000"/>
            <a:headEnd/>
            <a:tailEnd/>
          </a:ln>
          <a:effectLst/>
        </p:spPr>
        <p:txBody>
          <a:bodyPr wrap="none" anchor="ctr"/>
          <a:lstStyle/>
          <a:p>
            <a:pPr algn="ctr"/>
            <a:r>
              <a:rPr lang="en-US" sz="1400" b="1">
                <a:solidFill>
                  <a:srgbClr val="000066"/>
                </a:solidFill>
              </a:rPr>
              <a:t>NHÓM 1</a:t>
            </a:r>
          </a:p>
        </p:txBody>
      </p:sp>
      <p:sp>
        <p:nvSpPr>
          <p:cNvPr id="13326" name="AutoShape 14"/>
          <p:cNvSpPr>
            <a:spLocks noChangeArrowheads="1"/>
          </p:cNvSpPr>
          <p:nvPr/>
        </p:nvSpPr>
        <p:spPr bwMode="auto">
          <a:xfrm>
            <a:off x="6019800" y="1905000"/>
            <a:ext cx="1371600" cy="838200"/>
          </a:xfrm>
          <a:prstGeom prst="irregularSeal1">
            <a:avLst/>
          </a:prstGeom>
          <a:solidFill>
            <a:schemeClr val="accent1"/>
          </a:solidFill>
          <a:ln w="9525">
            <a:solidFill>
              <a:schemeClr val="folHlink"/>
            </a:solidFill>
            <a:miter lim="800000"/>
            <a:headEnd/>
            <a:tailEnd/>
          </a:ln>
          <a:effectLst/>
        </p:spPr>
        <p:txBody>
          <a:bodyPr wrap="none" anchor="ctr"/>
          <a:lstStyle/>
          <a:p>
            <a:pPr algn="ctr"/>
            <a:r>
              <a:rPr lang="en-US" sz="1400" b="1">
                <a:solidFill>
                  <a:srgbClr val="000066"/>
                </a:solidFill>
              </a:rPr>
              <a:t>NHÓM 2</a:t>
            </a:r>
          </a:p>
        </p:txBody>
      </p:sp>
      <p:sp>
        <p:nvSpPr>
          <p:cNvPr id="13364" name="Oval 52"/>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endParaRPr lang="en-US" sz="4400" b="1">
              <a:solidFill>
                <a:srgbClr val="FFFF00"/>
              </a:solidFill>
              <a:latin typeface=".VnTime" pitchFamily="34" charset="0"/>
            </a:endParaRPr>
          </a:p>
        </p:txBody>
      </p:sp>
      <p:sp>
        <p:nvSpPr>
          <p:cNvPr id="13365" name="Oval 53"/>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endParaRPr lang="en-US" sz="4400" b="1">
              <a:solidFill>
                <a:srgbClr val="FFFF00"/>
              </a:solidFill>
              <a:latin typeface=".VnTime" pitchFamily="34" charset="0"/>
            </a:endParaRPr>
          </a:p>
        </p:txBody>
      </p:sp>
      <p:sp>
        <p:nvSpPr>
          <p:cNvPr id="13366" name="Oval 54"/>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endParaRPr lang="en-US" sz="4400" b="1">
              <a:solidFill>
                <a:srgbClr val="FFFF00"/>
              </a:solidFill>
              <a:latin typeface=".VnTime" pitchFamily="34" charset="0"/>
            </a:endParaRPr>
          </a:p>
        </p:txBody>
      </p:sp>
      <p:sp>
        <p:nvSpPr>
          <p:cNvPr id="13367" name="Oval 55"/>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endParaRPr lang="en-US" sz="4400" b="1">
              <a:solidFill>
                <a:srgbClr val="FFFF00"/>
              </a:solidFill>
              <a:latin typeface=".VnTime" pitchFamily="34" charset="0"/>
            </a:endParaRPr>
          </a:p>
        </p:txBody>
      </p:sp>
      <p:sp>
        <p:nvSpPr>
          <p:cNvPr id="13368" name="Oval 56"/>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endParaRPr lang="en-US" sz="4400" b="1">
              <a:solidFill>
                <a:srgbClr val="FFFF00"/>
              </a:solidFill>
              <a:latin typeface=".VnTime" pitchFamily="34" charset="0"/>
            </a:endParaRPr>
          </a:p>
        </p:txBody>
      </p:sp>
      <p:sp>
        <p:nvSpPr>
          <p:cNvPr id="13369" name="Rectangle 57"/>
          <p:cNvSpPr>
            <a:spLocks noChangeArrowheads="1"/>
          </p:cNvSpPr>
          <p:nvPr/>
        </p:nvSpPr>
        <p:spPr bwMode="auto">
          <a:xfrm>
            <a:off x="7785100" y="914400"/>
            <a:ext cx="938213" cy="781050"/>
          </a:xfrm>
          <a:prstGeom prst="rect">
            <a:avLst/>
          </a:prstGeom>
          <a:solidFill>
            <a:srgbClr val="FFFF00"/>
          </a:solidFill>
          <a:ln w="57150" cmpd="thinThick">
            <a:solidFill>
              <a:srgbClr val="FF0066"/>
            </a:solidFill>
            <a:miter lim="800000"/>
            <a:headEnd/>
            <a:tailEnd/>
          </a:ln>
          <a:effectLst/>
        </p:spPr>
        <p:txBody>
          <a:bodyPr wrap="none" anchor="ctr"/>
          <a:lstStyle/>
          <a:p>
            <a:endParaRPr lang="en-US"/>
          </a:p>
        </p:txBody>
      </p:sp>
      <p:sp>
        <p:nvSpPr>
          <p:cNvPr id="13370" name="Oval 58"/>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30</a:t>
            </a:r>
          </a:p>
        </p:txBody>
      </p:sp>
      <p:sp>
        <p:nvSpPr>
          <p:cNvPr id="13371" name="Oval 59"/>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29</a:t>
            </a:r>
          </a:p>
        </p:txBody>
      </p:sp>
      <p:sp>
        <p:nvSpPr>
          <p:cNvPr id="13372" name="Oval 60"/>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28</a:t>
            </a:r>
          </a:p>
        </p:txBody>
      </p:sp>
      <p:sp>
        <p:nvSpPr>
          <p:cNvPr id="13373" name="Oval 61"/>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27</a:t>
            </a:r>
          </a:p>
        </p:txBody>
      </p:sp>
      <p:sp>
        <p:nvSpPr>
          <p:cNvPr id="13374" name="Oval 62"/>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26</a:t>
            </a:r>
          </a:p>
        </p:txBody>
      </p:sp>
      <p:sp>
        <p:nvSpPr>
          <p:cNvPr id="13375" name="Oval 63"/>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25</a:t>
            </a:r>
          </a:p>
        </p:txBody>
      </p:sp>
      <p:sp>
        <p:nvSpPr>
          <p:cNvPr id="13376" name="Oval 64"/>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24</a:t>
            </a:r>
          </a:p>
        </p:txBody>
      </p:sp>
      <p:sp>
        <p:nvSpPr>
          <p:cNvPr id="13377" name="Oval 65"/>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23</a:t>
            </a:r>
          </a:p>
        </p:txBody>
      </p:sp>
      <p:sp>
        <p:nvSpPr>
          <p:cNvPr id="13378" name="Oval 66"/>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22</a:t>
            </a:r>
          </a:p>
        </p:txBody>
      </p:sp>
      <p:sp>
        <p:nvSpPr>
          <p:cNvPr id="13379" name="Oval 67"/>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21</a:t>
            </a:r>
          </a:p>
        </p:txBody>
      </p:sp>
      <p:sp>
        <p:nvSpPr>
          <p:cNvPr id="13380" name="Oval 68"/>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20</a:t>
            </a:r>
          </a:p>
        </p:txBody>
      </p:sp>
      <p:sp>
        <p:nvSpPr>
          <p:cNvPr id="13381" name="Oval 69"/>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19</a:t>
            </a:r>
          </a:p>
        </p:txBody>
      </p:sp>
      <p:sp>
        <p:nvSpPr>
          <p:cNvPr id="13382" name="Oval 70"/>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18</a:t>
            </a:r>
          </a:p>
        </p:txBody>
      </p:sp>
      <p:sp>
        <p:nvSpPr>
          <p:cNvPr id="13383" name="Oval 71"/>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17</a:t>
            </a:r>
          </a:p>
        </p:txBody>
      </p:sp>
      <p:sp>
        <p:nvSpPr>
          <p:cNvPr id="13384" name="Oval 72"/>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16</a:t>
            </a:r>
          </a:p>
        </p:txBody>
      </p:sp>
      <p:sp>
        <p:nvSpPr>
          <p:cNvPr id="13385" name="Oval 73"/>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15</a:t>
            </a:r>
          </a:p>
        </p:txBody>
      </p:sp>
      <p:sp>
        <p:nvSpPr>
          <p:cNvPr id="13386" name="Oval 74"/>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14</a:t>
            </a:r>
          </a:p>
        </p:txBody>
      </p:sp>
      <p:sp>
        <p:nvSpPr>
          <p:cNvPr id="13387" name="Oval 75"/>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13</a:t>
            </a:r>
          </a:p>
        </p:txBody>
      </p:sp>
      <p:sp>
        <p:nvSpPr>
          <p:cNvPr id="13388" name="Oval 76"/>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12</a:t>
            </a:r>
          </a:p>
        </p:txBody>
      </p:sp>
      <p:sp>
        <p:nvSpPr>
          <p:cNvPr id="13389" name="Oval 77"/>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11</a:t>
            </a:r>
          </a:p>
        </p:txBody>
      </p:sp>
      <p:sp>
        <p:nvSpPr>
          <p:cNvPr id="13390" name="Oval 78"/>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10</a:t>
            </a:r>
          </a:p>
        </p:txBody>
      </p:sp>
      <p:sp>
        <p:nvSpPr>
          <p:cNvPr id="13391" name="Oval 79"/>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9</a:t>
            </a:r>
          </a:p>
        </p:txBody>
      </p:sp>
      <p:sp>
        <p:nvSpPr>
          <p:cNvPr id="13392" name="Oval 80"/>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8</a:t>
            </a:r>
          </a:p>
        </p:txBody>
      </p:sp>
      <p:sp>
        <p:nvSpPr>
          <p:cNvPr id="13393" name="Oval 81"/>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7</a:t>
            </a:r>
          </a:p>
        </p:txBody>
      </p:sp>
      <p:sp>
        <p:nvSpPr>
          <p:cNvPr id="13394" name="Oval 82"/>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6</a:t>
            </a:r>
          </a:p>
        </p:txBody>
      </p:sp>
      <p:sp>
        <p:nvSpPr>
          <p:cNvPr id="13395" name="Oval 83"/>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5</a:t>
            </a:r>
          </a:p>
        </p:txBody>
      </p:sp>
      <p:sp>
        <p:nvSpPr>
          <p:cNvPr id="13396" name="Oval 84"/>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4</a:t>
            </a:r>
          </a:p>
        </p:txBody>
      </p:sp>
      <p:sp>
        <p:nvSpPr>
          <p:cNvPr id="13397" name="Oval 85"/>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3</a:t>
            </a:r>
          </a:p>
        </p:txBody>
      </p:sp>
      <p:sp>
        <p:nvSpPr>
          <p:cNvPr id="13398" name="Oval 86"/>
          <p:cNvSpPr>
            <a:spLocks noChangeArrowheads="1"/>
          </p:cNvSpPr>
          <p:nvPr/>
        </p:nvSpPr>
        <p:spPr bwMode="auto">
          <a:xfrm>
            <a:off x="7937500" y="990600"/>
            <a:ext cx="6905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2</a:t>
            </a:r>
          </a:p>
        </p:txBody>
      </p:sp>
      <p:sp>
        <p:nvSpPr>
          <p:cNvPr id="13399" name="Oval 87"/>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1</a:t>
            </a:r>
          </a:p>
        </p:txBody>
      </p:sp>
      <p:sp>
        <p:nvSpPr>
          <p:cNvPr id="13400" name="Oval 88"/>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0000"/>
                </a:solidFill>
                <a:latin typeface=".VnTime" pitchFamily="34" charset="0"/>
              </a:rPr>
              <a:t>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3324"/>
                                        </p:tgtEl>
                                        <p:attrNameLst>
                                          <p:attrName>style.visibility</p:attrName>
                                        </p:attrNameLst>
                                      </p:cBhvr>
                                      <p:to>
                                        <p:strVal val="visible"/>
                                      </p:to>
                                    </p:set>
                                    <p:animEffect transition="in" filter="strips(downLeft)">
                                      <p:cBhvr>
                                        <p:cTn id="7" dur="500"/>
                                        <p:tgtEl>
                                          <p:spTgt spid="13324"/>
                                        </p:tgtEl>
                                      </p:cBhvr>
                                    </p:animEffect>
                                  </p:childTnLst>
                                </p:cTn>
                              </p:par>
                              <p:par>
                                <p:cTn id="8" presetID="18" presetClass="entr" presetSubtype="12" fill="hold" nodeType="withEffect">
                                  <p:stCondLst>
                                    <p:cond delay="0"/>
                                  </p:stCondLst>
                                  <p:childTnLst>
                                    <p:set>
                                      <p:cBhvr>
                                        <p:cTn id="9" dur="1" fill="hold">
                                          <p:stCondLst>
                                            <p:cond delay="0"/>
                                          </p:stCondLst>
                                        </p:cTn>
                                        <p:tgtEl>
                                          <p:spTgt spid="13325"/>
                                        </p:tgtEl>
                                        <p:attrNameLst>
                                          <p:attrName>style.visibility</p:attrName>
                                        </p:attrNameLst>
                                      </p:cBhvr>
                                      <p:to>
                                        <p:strVal val="visible"/>
                                      </p:to>
                                    </p:set>
                                    <p:animEffect transition="in" filter="strips(downLeft)">
                                      <p:cBhvr>
                                        <p:cTn id="10" dur="500"/>
                                        <p:tgtEl>
                                          <p:spTgt spid="13325"/>
                                        </p:tgtEl>
                                      </p:cBhvr>
                                    </p:animEffect>
                                  </p:childTnLst>
                                </p:cTn>
                              </p:par>
                              <p:par>
                                <p:cTn id="11" presetID="4" presetClass="entr" presetSubtype="16" fill="hold" nodeType="withEffect">
                                  <p:stCondLst>
                                    <p:cond delay="0"/>
                                  </p:stCondLst>
                                  <p:childTnLst>
                                    <p:set>
                                      <p:cBhvr>
                                        <p:cTn id="12" dur="1" fill="hold">
                                          <p:stCondLst>
                                            <p:cond delay="0"/>
                                          </p:stCondLst>
                                        </p:cTn>
                                        <p:tgtEl>
                                          <p:spTgt spid="13319"/>
                                        </p:tgtEl>
                                        <p:attrNameLst>
                                          <p:attrName>style.visibility</p:attrName>
                                        </p:attrNameLst>
                                      </p:cBhvr>
                                      <p:to>
                                        <p:strVal val="visible"/>
                                      </p:to>
                                    </p:set>
                                    <p:animEffect transition="in" filter="box(in)">
                                      <p:cBhvr>
                                        <p:cTn id="13" dur="500"/>
                                        <p:tgtEl>
                                          <p:spTgt spid="13319"/>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nodeType="clickEffect">
                                  <p:stCondLst>
                                    <p:cond delay="0"/>
                                  </p:stCondLst>
                                  <p:childTnLst>
                                    <p:set>
                                      <p:cBhvr>
                                        <p:cTn id="17" dur="1" fill="hold">
                                          <p:stCondLst>
                                            <p:cond delay="0"/>
                                          </p:stCondLst>
                                        </p:cTn>
                                        <p:tgtEl>
                                          <p:spTgt spid="13326"/>
                                        </p:tgtEl>
                                        <p:attrNameLst>
                                          <p:attrName>style.visibility</p:attrName>
                                        </p:attrNameLst>
                                      </p:cBhvr>
                                      <p:to>
                                        <p:strVal val="visible"/>
                                      </p:to>
                                    </p:set>
                                    <p:animEffect transition="in" filter="strips(downLeft)">
                                      <p:cBhvr>
                                        <p:cTn id="18" dur="500"/>
                                        <p:tgtEl>
                                          <p:spTgt spid="13326"/>
                                        </p:tgtEl>
                                      </p:cBhvr>
                                    </p:animEffect>
                                  </p:childTnLst>
                                </p:cTn>
                              </p:par>
                              <p:par>
                                <p:cTn id="19" presetID="4" presetClass="entr" presetSubtype="16" fill="hold" nodeType="withEffect">
                                  <p:stCondLst>
                                    <p:cond delay="0"/>
                                  </p:stCondLst>
                                  <p:childTnLst>
                                    <p:set>
                                      <p:cBhvr>
                                        <p:cTn id="20" dur="1" fill="hold">
                                          <p:stCondLst>
                                            <p:cond delay="0"/>
                                          </p:stCondLst>
                                        </p:cTn>
                                        <p:tgtEl>
                                          <p:spTgt spid="13322"/>
                                        </p:tgtEl>
                                        <p:attrNameLst>
                                          <p:attrName>style.visibility</p:attrName>
                                        </p:attrNameLst>
                                      </p:cBhvr>
                                      <p:to>
                                        <p:strVal val="visible"/>
                                      </p:to>
                                    </p:set>
                                    <p:animEffect transition="in" filter="box(in)">
                                      <p:cBhvr>
                                        <p:cTn id="21" dur="500"/>
                                        <p:tgtEl>
                                          <p:spTgt spid="13322"/>
                                        </p:tgtEl>
                                      </p:cBhvr>
                                    </p:animEffect>
                                  </p:childTnLst>
                                </p:cTn>
                              </p:par>
                            </p:childTnLst>
                          </p:cTn>
                        </p:par>
                      </p:childTnLst>
                    </p:cTn>
                  </p:par>
                  <p:par>
                    <p:cTn id="22" fill="hold">
                      <p:stCondLst>
                        <p:cond delay="indefinite"/>
                      </p:stCondLst>
                      <p:childTnLst>
                        <p:par>
                          <p:cTn id="23" fill="hold">
                            <p:stCondLst>
                              <p:cond delay="0"/>
                            </p:stCondLst>
                            <p:childTnLst>
                              <p:par>
                                <p:cTn id="24" presetID="23" presetClass="entr" presetSubtype="16" fill="hold" grpId="0" nodeType="clickEffect">
                                  <p:stCondLst>
                                    <p:cond delay="500"/>
                                  </p:stCondLst>
                                  <p:childTnLst>
                                    <p:set>
                                      <p:cBhvr>
                                        <p:cTn id="25" dur="1" fill="hold">
                                          <p:stCondLst>
                                            <p:cond delay="0"/>
                                          </p:stCondLst>
                                        </p:cTn>
                                        <p:tgtEl>
                                          <p:spTgt spid="13369"/>
                                        </p:tgtEl>
                                        <p:attrNameLst>
                                          <p:attrName>style.visibility</p:attrName>
                                        </p:attrNameLst>
                                      </p:cBhvr>
                                      <p:to>
                                        <p:strVal val="visible"/>
                                      </p:to>
                                    </p:set>
                                    <p:anim calcmode="lin" valueType="num">
                                      <p:cBhvr>
                                        <p:cTn id="26" dur="500" fill="hold"/>
                                        <p:tgtEl>
                                          <p:spTgt spid="13369"/>
                                        </p:tgtEl>
                                        <p:attrNameLst>
                                          <p:attrName>ppt_w</p:attrName>
                                        </p:attrNameLst>
                                      </p:cBhvr>
                                      <p:tavLst>
                                        <p:tav tm="0">
                                          <p:val>
                                            <p:fltVal val="0"/>
                                          </p:val>
                                        </p:tav>
                                        <p:tav tm="100000">
                                          <p:val>
                                            <p:strVal val="#ppt_w"/>
                                          </p:val>
                                        </p:tav>
                                      </p:tavLst>
                                    </p:anim>
                                    <p:anim calcmode="lin" valueType="num">
                                      <p:cBhvr>
                                        <p:cTn id="27" dur="500" fill="hold"/>
                                        <p:tgtEl>
                                          <p:spTgt spid="13369"/>
                                        </p:tgtEl>
                                        <p:attrNameLst>
                                          <p:attrName>ppt_h</p:attrName>
                                        </p:attrNameLst>
                                      </p:cBhvr>
                                      <p:tavLst>
                                        <p:tav tm="0">
                                          <p:val>
                                            <p:fltVal val="0"/>
                                          </p:val>
                                        </p:tav>
                                        <p:tav tm="100000">
                                          <p:val>
                                            <p:strVal val="#ppt_h"/>
                                          </p:val>
                                        </p:tav>
                                      </p:tavLst>
                                    </p:anim>
                                  </p:childTnLst>
                                </p:cTn>
                              </p:par>
                            </p:childTnLst>
                          </p:cTn>
                        </p:par>
                        <p:par>
                          <p:cTn id="28" fill="hold">
                            <p:stCondLst>
                              <p:cond delay="1000"/>
                            </p:stCondLst>
                            <p:childTnLst>
                              <p:par>
                                <p:cTn id="29" presetID="1" presetClass="entr" presetSubtype="0" fill="hold" grpId="0" nodeType="afterEffect">
                                  <p:stCondLst>
                                    <p:cond delay="500"/>
                                  </p:stCondLst>
                                  <p:childTnLst>
                                    <p:set>
                                      <p:cBhvr>
                                        <p:cTn id="30" dur="1" fill="hold">
                                          <p:stCondLst>
                                            <p:cond delay="499"/>
                                          </p:stCondLst>
                                        </p:cTn>
                                        <p:tgtEl>
                                          <p:spTgt spid="13370"/>
                                        </p:tgtEl>
                                        <p:attrNameLst>
                                          <p:attrName>style.visibility</p:attrName>
                                        </p:attrNameLst>
                                      </p:cBhvr>
                                      <p:to>
                                        <p:strVal val="visible"/>
                                      </p:to>
                                    </p:set>
                                  </p:childTnLst>
                                </p:cTn>
                              </p:par>
                            </p:childTnLst>
                          </p:cTn>
                        </p:par>
                        <p:par>
                          <p:cTn id="31" fill="hold">
                            <p:stCondLst>
                              <p:cond delay="2000"/>
                            </p:stCondLst>
                            <p:childTnLst>
                              <p:par>
                                <p:cTn id="32" presetID="1" presetClass="entr" presetSubtype="0" fill="hold" grpId="0" nodeType="afterEffect">
                                  <p:stCondLst>
                                    <p:cond delay="500"/>
                                  </p:stCondLst>
                                  <p:childTnLst>
                                    <p:set>
                                      <p:cBhvr>
                                        <p:cTn id="33" dur="1" fill="hold">
                                          <p:stCondLst>
                                            <p:cond delay="499"/>
                                          </p:stCondLst>
                                        </p:cTn>
                                        <p:tgtEl>
                                          <p:spTgt spid="13371"/>
                                        </p:tgtEl>
                                        <p:attrNameLst>
                                          <p:attrName>style.visibility</p:attrName>
                                        </p:attrNameLst>
                                      </p:cBhvr>
                                      <p:to>
                                        <p:strVal val="visible"/>
                                      </p:to>
                                    </p:set>
                                  </p:childTnLst>
                                  <p:subTnLst>
                                    <p:audio>
                                      <p:cMediaNode>
                                        <p:cTn display="0" masterRel="sameClick">
                                          <p:stCondLst>
                                            <p:cond evt="begin" delay="0">
                                              <p:tn val="32"/>
                                            </p:cond>
                                          </p:stCondLst>
                                          <p:endCondLst>
                                            <p:cond evt="onStopAudio" delay="0">
                                              <p:tgtEl>
                                                <p:sldTgt/>
                                              </p:tgtEl>
                                            </p:cond>
                                          </p:endCondLst>
                                        </p:cTn>
                                        <p:tgtEl>
                                          <p:sndTgt r:embed="rId2" name="cashreg.wav" builtIn="1"/>
                                        </p:tgtEl>
                                      </p:cMediaNode>
                                    </p:audio>
                                  </p:subTnLst>
                                </p:cTn>
                              </p:par>
                            </p:childTnLst>
                          </p:cTn>
                        </p:par>
                        <p:par>
                          <p:cTn id="34" fill="hold">
                            <p:stCondLst>
                              <p:cond delay="3000"/>
                            </p:stCondLst>
                            <p:childTnLst>
                              <p:par>
                                <p:cTn id="35" presetID="1" presetClass="entr" presetSubtype="0" fill="hold" grpId="0" nodeType="afterEffect">
                                  <p:stCondLst>
                                    <p:cond delay="500"/>
                                  </p:stCondLst>
                                  <p:childTnLst>
                                    <p:set>
                                      <p:cBhvr>
                                        <p:cTn id="36" dur="1" fill="hold">
                                          <p:stCondLst>
                                            <p:cond delay="499"/>
                                          </p:stCondLst>
                                        </p:cTn>
                                        <p:tgtEl>
                                          <p:spTgt spid="13372"/>
                                        </p:tgtEl>
                                        <p:attrNameLst>
                                          <p:attrName>style.visibility</p:attrName>
                                        </p:attrNameLst>
                                      </p:cBhvr>
                                      <p:to>
                                        <p:strVal val="visible"/>
                                      </p:to>
                                    </p:set>
                                  </p:childTnLst>
                                  <p:subTnLst>
                                    <p:audio>
                                      <p:cMediaNode>
                                        <p:cTn display="0" masterRel="sameClick">
                                          <p:stCondLst>
                                            <p:cond evt="begin" delay="0">
                                              <p:tn val="35"/>
                                            </p:cond>
                                          </p:stCondLst>
                                          <p:endCondLst>
                                            <p:cond evt="onStopAudio" delay="0">
                                              <p:tgtEl>
                                                <p:sldTgt/>
                                              </p:tgtEl>
                                            </p:cond>
                                          </p:endCondLst>
                                        </p:cTn>
                                        <p:tgtEl>
                                          <p:sndTgt r:embed="rId2" name="cashreg.wav" builtIn="1"/>
                                        </p:tgtEl>
                                      </p:cMediaNode>
                                    </p:audio>
                                  </p:subTnLst>
                                </p:cTn>
                              </p:par>
                            </p:childTnLst>
                          </p:cTn>
                        </p:par>
                        <p:par>
                          <p:cTn id="37" fill="hold">
                            <p:stCondLst>
                              <p:cond delay="4000"/>
                            </p:stCondLst>
                            <p:childTnLst>
                              <p:par>
                                <p:cTn id="38" presetID="1" presetClass="entr" presetSubtype="0" fill="hold" grpId="0" nodeType="afterEffect">
                                  <p:stCondLst>
                                    <p:cond delay="500"/>
                                  </p:stCondLst>
                                  <p:childTnLst>
                                    <p:set>
                                      <p:cBhvr>
                                        <p:cTn id="39" dur="1" fill="hold">
                                          <p:stCondLst>
                                            <p:cond delay="499"/>
                                          </p:stCondLst>
                                        </p:cTn>
                                        <p:tgtEl>
                                          <p:spTgt spid="13373"/>
                                        </p:tgtEl>
                                        <p:attrNameLst>
                                          <p:attrName>style.visibility</p:attrName>
                                        </p:attrNameLst>
                                      </p:cBhvr>
                                      <p:to>
                                        <p:strVal val="visible"/>
                                      </p:to>
                                    </p:set>
                                  </p:childTnLst>
                                  <p:subTnLst>
                                    <p:audio>
                                      <p:cMediaNode>
                                        <p:cTn display="0" masterRel="sameClick">
                                          <p:stCondLst>
                                            <p:cond evt="begin" delay="0">
                                              <p:tn val="38"/>
                                            </p:cond>
                                          </p:stCondLst>
                                          <p:endCondLst>
                                            <p:cond evt="onStopAudio" delay="0">
                                              <p:tgtEl>
                                                <p:sldTgt/>
                                              </p:tgtEl>
                                            </p:cond>
                                          </p:endCondLst>
                                        </p:cTn>
                                        <p:tgtEl>
                                          <p:sndTgt r:embed="rId2" name="cashreg.wav" builtIn="1"/>
                                        </p:tgtEl>
                                      </p:cMediaNode>
                                    </p:audio>
                                  </p:subTnLst>
                                </p:cTn>
                              </p:par>
                            </p:childTnLst>
                          </p:cTn>
                        </p:par>
                        <p:par>
                          <p:cTn id="40" fill="hold">
                            <p:stCondLst>
                              <p:cond delay="5000"/>
                            </p:stCondLst>
                            <p:childTnLst>
                              <p:par>
                                <p:cTn id="41" presetID="1" presetClass="entr" presetSubtype="0" fill="hold" grpId="0" nodeType="afterEffect">
                                  <p:stCondLst>
                                    <p:cond delay="500"/>
                                  </p:stCondLst>
                                  <p:childTnLst>
                                    <p:set>
                                      <p:cBhvr>
                                        <p:cTn id="42" dur="1" fill="hold">
                                          <p:stCondLst>
                                            <p:cond delay="499"/>
                                          </p:stCondLst>
                                        </p:cTn>
                                        <p:tgtEl>
                                          <p:spTgt spid="13374"/>
                                        </p:tgtEl>
                                        <p:attrNameLst>
                                          <p:attrName>style.visibility</p:attrName>
                                        </p:attrNameLst>
                                      </p:cBhvr>
                                      <p:to>
                                        <p:strVal val="visible"/>
                                      </p:to>
                                    </p:set>
                                  </p:childTnLst>
                                  <p:subTnLst>
                                    <p:audio>
                                      <p:cMediaNode>
                                        <p:cTn display="0" masterRel="sameClick">
                                          <p:stCondLst>
                                            <p:cond evt="begin" delay="0">
                                              <p:tn val="41"/>
                                            </p:cond>
                                          </p:stCondLst>
                                          <p:endCondLst>
                                            <p:cond evt="onStopAudio" delay="0">
                                              <p:tgtEl>
                                                <p:sldTgt/>
                                              </p:tgtEl>
                                            </p:cond>
                                          </p:endCondLst>
                                        </p:cTn>
                                        <p:tgtEl>
                                          <p:sndTgt r:embed="rId2" name="cashreg.wav" builtIn="1"/>
                                        </p:tgtEl>
                                      </p:cMediaNode>
                                    </p:audio>
                                  </p:subTnLst>
                                </p:cTn>
                              </p:par>
                            </p:childTnLst>
                          </p:cTn>
                        </p:par>
                        <p:par>
                          <p:cTn id="43" fill="hold">
                            <p:stCondLst>
                              <p:cond delay="6000"/>
                            </p:stCondLst>
                            <p:childTnLst>
                              <p:par>
                                <p:cTn id="44" presetID="1" presetClass="entr" presetSubtype="0" fill="hold" nodeType="afterEffect">
                                  <p:stCondLst>
                                    <p:cond delay="500"/>
                                  </p:stCondLst>
                                  <p:childTnLst>
                                    <p:set>
                                      <p:cBhvr>
                                        <p:cTn id="45" dur="1" fill="hold">
                                          <p:stCondLst>
                                            <p:cond delay="499"/>
                                          </p:stCondLst>
                                        </p:cTn>
                                        <p:tgtEl>
                                          <p:spTgt spid="13375"/>
                                        </p:tgtEl>
                                        <p:attrNameLst>
                                          <p:attrName>style.visibility</p:attrName>
                                        </p:attrNameLst>
                                      </p:cBhvr>
                                      <p:to>
                                        <p:strVal val="visible"/>
                                      </p:to>
                                    </p:set>
                                  </p:childTnLst>
                                  <p:subTnLst>
                                    <p:audio>
                                      <p:cMediaNode>
                                        <p:cTn display="0" masterRel="sameClick">
                                          <p:stCondLst>
                                            <p:cond evt="begin" delay="0">
                                              <p:tn val="44"/>
                                            </p:cond>
                                          </p:stCondLst>
                                          <p:endCondLst>
                                            <p:cond evt="onStopAudio" delay="0">
                                              <p:tgtEl>
                                                <p:sldTgt/>
                                              </p:tgtEl>
                                            </p:cond>
                                          </p:endCondLst>
                                        </p:cTn>
                                        <p:tgtEl>
                                          <p:sndTgt r:embed="rId2" name="cashreg.wav" builtIn="1"/>
                                        </p:tgtEl>
                                      </p:cMediaNode>
                                    </p:audio>
                                  </p:subTnLst>
                                </p:cTn>
                              </p:par>
                              <p:par>
                                <p:cTn id="46" presetID="1" presetClass="entr" presetSubtype="0" fill="hold" grpId="0" nodeType="withEffect">
                                  <p:stCondLst>
                                    <p:cond delay="500"/>
                                  </p:stCondLst>
                                  <p:childTnLst>
                                    <p:set>
                                      <p:cBhvr>
                                        <p:cTn id="47" dur="1" fill="hold">
                                          <p:stCondLst>
                                            <p:cond delay="499"/>
                                          </p:stCondLst>
                                        </p:cTn>
                                        <p:tgtEl>
                                          <p:spTgt spid="13368"/>
                                        </p:tgtEl>
                                        <p:attrNameLst>
                                          <p:attrName>style.visibility</p:attrName>
                                        </p:attrNameLst>
                                      </p:cBhvr>
                                      <p:to>
                                        <p:strVal val="visible"/>
                                      </p:to>
                                    </p:set>
                                  </p:childTnLst>
                                </p:cTn>
                              </p:par>
                            </p:childTnLst>
                          </p:cTn>
                        </p:par>
                        <p:par>
                          <p:cTn id="48" fill="hold">
                            <p:stCondLst>
                              <p:cond delay="7000"/>
                            </p:stCondLst>
                            <p:childTnLst>
                              <p:par>
                                <p:cTn id="49" presetID="1" presetClass="entr" presetSubtype="0" fill="hold" grpId="0" nodeType="afterEffect">
                                  <p:stCondLst>
                                    <p:cond delay="500"/>
                                  </p:stCondLst>
                                  <p:childTnLst>
                                    <p:set>
                                      <p:cBhvr>
                                        <p:cTn id="50" dur="1" fill="hold">
                                          <p:stCondLst>
                                            <p:cond delay="499"/>
                                          </p:stCondLst>
                                        </p:cTn>
                                        <p:tgtEl>
                                          <p:spTgt spid="13376"/>
                                        </p:tgtEl>
                                        <p:attrNameLst>
                                          <p:attrName>style.visibility</p:attrName>
                                        </p:attrNameLst>
                                      </p:cBhvr>
                                      <p:to>
                                        <p:strVal val="visible"/>
                                      </p:to>
                                    </p:set>
                                  </p:childTnLst>
                                  <p:subTnLst>
                                    <p:audio>
                                      <p:cMediaNode>
                                        <p:cTn display="0" masterRel="sameClick">
                                          <p:stCondLst>
                                            <p:cond evt="begin" delay="0">
                                              <p:tn val="49"/>
                                            </p:cond>
                                          </p:stCondLst>
                                          <p:endCondLst>
                                            <p:cond evt="onStopAudio" delay="0">
                                              <p:tgtEl>
                                                <p:sldTgt/>
                                              </p:tgtEl>
                                            </p:cond>
                                          </p:endCondLst>
                                        </p:cTn>
                                        <p:tgtEl>
                                          <p:sndTgt r:embed="rId2" name="cashreg.wav" builtIn="1"/>
                                        </p:tgtEl>
                                      </p:cMediaNode>
                                    </p:audio>
                                  </p:subTnLst>
                                </p:cTn>
                              </p:par>
                            </p:childTnLst>
                          </p:cTn>
                        </p:par>
                        <p:par>
                          <p:cTn id="51" fill="hold">
                            <p:stCondLst>
                              <p:cond delay="8000"/>
                            </p:stCondLst>
                            <p:childTnLst>
                              <p:par>
                                <p:cTn id="52" presetID="1" presetClass="entr" presetSubtype="0" fill="hold" grpId="0" nodeType="afterEffect">
                                  <p:stCondLst>
                                    <p:cond delay="500"/>
                                  </p:stCondLst>
                                  <p:childTnLst>
                                    <p:set>
                                      <p:cBhvr>
                                        <p:cTn id="53" dur="1" fill="hold">
                                          <p:stCondLst>
                                            <p:cond delay="499"/>
                                          </p:stCondLst>
                                        </p:cTn>
                                        <p:tgtEl>
                                          <p:spTgt spid="13377"/>
                                        </p:tgtEl>
                                        <p:attrNameLst>
                                          <p:attrName>style.visibility</p:attrName>
                                        </p:attrNameLst>
                                      </p:cBhvr>
                                      <p:to>
                                        <p:strVal val="visible"/>
                                      </p:to>
                                    </p:set>
                                  </p:childTnLst>
                                  <p:subTnLst>
                                    <p:audio>
                                      <p:cMediaNode>
                                        <p:cTn display="0" masterRel="sameClick">
                                          <p:stCondLst>
                                            <p:cond evt="begin" delay="0">
                                              <p:tn val="52"/>
                                            </p:cond>
                                          </p:stCondLst>
                                          <p:endCondLst>
                                            <p:cond evt="onStopAudio" delay="0">
                                              <p:tgtEl>
                                                <p:sldTgt/>
                                              </p:tgtEl>
                                            </p:cond>
                                          </p:endCondLst>
                                        </p:cTn>
                                        <p:tgtEl>
                                          <p:sndTgt r:embed="rId2" name="cashreg.wav" builtIn="1"/>
                                        </p:tgtEl>
                                      </p:cMediaNode>
                                    </p:audio>
                                  </p:subTnLst>
                                </p:cTn>
                              </p:par>
                            </p:childTnLst>
                          </p:cTn>
                        </p:par>
                        <p:par>
                          <p:cTn id="54" fill="hold">
                            <p:stCondLst>
                              <p:cond delay="9000"/>
                            </p:stCondLst>
                            <p:childTnLst>
                              <p:par>
                                <p:cTn id="55" presetID="1" presetClass="entr" presetSubtype="0" fill="hold" grpId="0" nodeType="afterEffect">
                                  <p:stCondLst>
                                    <p:cond delay="500"/>
                                  </p:stCondLst>
                                  <p:childTnLst>
                                    <p:set>
                                      <p:cBhvr>
                                        <p:cTn id="56" dur="1" fill="hold">
                                          <p:stCondLst>
                                            <p:cond delay="499"/>
                                          </p:stCondLst>
                                        </p:cTn>
                                        <p:tgtEl>
                                          <p:spTgt spid="13378"/>
                                        </p:tgtEl>
                                        <p:attrNameLst>
                                          <p:attrName>style.visibility</p:attrName>
                                        </p:attrNameLst>
                                      </p:cBhvr>
                                      <p:to>
                                        <p:strVal val="visible"/>
                                      </p:to>
                                    </p:set>
                                  </p:childTnLst>
                                  <p:subTnLst>
                                    <p:audio>
                                      <p:cMediaNode>
                                        <p:cTn display="0" masterRel="sameClick">
                                          <p:stCondLst>
                                            <p:cond evt="begin" delay="0">
                                              <p:tn val="55"/>
                                            </p:cond>
                                          </p:stCondLst>
                                          <p:endCondLst>
                                            <p:cond evt="onStopAudio" delay="0">
                                              <p:tgtEl>
                                                <p:sldTgt/>
                                              </p:tgtEl>
                                            </p:cond>
                                          </p:endCondLst>
                                        </p:cTn>
                                        <p:tgtEl>
                                          <p:sndTgt r:embed="rId2" name="cashreg.wav" builtIn="1"/>
                                        </p:tgtEl>
                                      </p:cMediaNode>
                                    </p:audio>
                                  </p:subTnLst>
                                </p:cTn>
                              </p:par>
                            </p:childTnLst>
                          </p:cTn>
                        </p:par>
                        <p:par>
                          <p:cTn id="57" fill="hold">
                            <p:stCondLst>
                              <p:cond delay="10000"/>
                            </p:stCondLst>
                            <p:childTnLst>
                              <p:par>
                                <p:cTn id="58" presetID="1" presetClass="entr" presetSubtype="0" fill="hold" grpId="0" nodeType="afterEffect">
                                  <p:stCondLst>
                                    <p:cond delay="500"/>
                                  </p:stCondLst>
                                  <p:childTnLst>
                                    <p:set>
                                      <p:cBhvr>
                                        <p:cTn id="59" dur="1" fill="hold">
                                          <p:stCondLst>
                                            <p:cond delay="499"/>
                                          </p:stCondLst>
                                        </p:cTn>
                                        <p:tgtEl>
                                          <p:spTgt spid="13379"/>
                                        </p:tgtEl>
                                        <p:attrNameLst>
                                          <p:attrName>style.visibility</p:attrName>
                                        </p:attrNameLst>
                                      </p:cBhvr>
                                      <p:to>
                                        <p:strVal val="visible"/>
                                      </p:to>
                                    </p:set>
                                  </p:childTnLst>
                                  <p:subTnLst>
                                    <p:audio>
                                      <p:cMediaNode>
                                        <p:cTn display="0" masterRel="sameClick">
                                          <p:stCondLst>
                                            <p:cond evt="begin" delay="0">
                                              <p:tn val="58"/>
                                            </p:cond>
                                          </p:stCondLst>
                                          <p:endCondLst>
                                            <p:cond evt="onStopAudio" delay="0">
                                              <p:tgtEl>
                                                <p:sldTgt/>
                                              </p:tgtEl>
                                            </p:cond>
                                          </p:endCondLst>
                                        </p:cTn>
                                        <p:tgtEl>
                                          <p:sndTgt r:embed="rId2" name="cashreg.wav" builtIn="1"/>
                                        </p:tgtEl>
                                      </p:cMediaNode>
                                    </p:audio>
                                  </p:subTnLst>
                                </p:cTn>
                              </p:par>
                            </p:childTnLst>
                          </p:cTn>
                        </p:par>
                        <p:par>
                          <p:cTn id="60" fill="hold">
                            <p:stCondLst>
                              <p:cond delay="11000"/>
                            </p:stCondLst>
                            <p:childTnLst>
                              <p:par>
                                <p:cTn id="61" presetID="1" presetClass="entr" presetSubtype="0" fill="hold" grpId="0" nodeType="afterEffect">
                                  <p:stCondLst>
                                    <p:cond delay="500"/>
                                  </p:stCondLst>
                                  <p:childTnLst>
                                    <p:set>
                                      <p:cBhvr>
                                        <p:cTn id="62" dur="1" fill="hold">
                                          <p:stCondLst>
                                            <p:cond delay="499"/>
                                          </p:stCondLst>
                                        </p:cTn>
                                        <p:tgtEl>
                                          <p:spTgt spid="13380"/>
                                        </p:tgtEl>
                                        <p:attrNameLst>
                                          <p:attrName>style.visibility</p:attrName>
                                        </p:attrNameLst>
                                      </p:cBhvr>
                                      <p:to>
                                        <p:strVal val="visible"/>
                                      </p:to>
                                    </p:set>
                                  </p:childTnLst>
                                  <p:subTnLst>
                                    <p:audio>
                                      <p:cMediaNode>
                                        <p:cTn display="0" masterRel="sameClick">
                                          <p:stCondLst>
                                            <p:cond evt="begin" delay="0">
                                              <p:tn val="61"/>
                                            </p:cond>
                                          </p:stCondLst>
                                          <p:endCondLst>
                                            <p:cond evt="onStopAudio" delay="0">
                                              <p:tgtEl>
                                                <p:sldTgt/>
                                              </p:tgtEl>
                                            </p:cond>
                                          </p:endCondLst>
                                        </p:cTn>
                                        <p:tgtEl>
                                          <p:sndTgt r:embed="rId2" name="cashreg.wav" builtIn="1"/>
                                        </p:tgtEl>
                                      </p:cMediaNode>
                                    </p:audio>
                                  </p:subTnLst>
                                </p:cTn>
                              </p:par>
                              <p:par>
                                <p:cTn id="63" presetID="1" presetClass="entr" presetSubtype="0" fill="hold" grpId="0" nodeType="withEffect">
                                  <p:stCondLst>
                                    <p:cond delay="500"/>
                                  </p:stCondLst>
                                  <p:childTnLst>
                                    <p:set>
                                      <p:cBhvr>
                                        <p:cTn id="64" dur="1" fill="hold">
                                          <p:stCondLst>
                                            <p:cond delay="499"/>
                                          </p:stCondLst>
                                        </p:cTn>
                                        <p:tgtEl>
                                          <p:spTgt spid="13367"/>
                                        </p:tgtEl>
                                        <p:attrNameLst>
                                          <p:attrName>style.visibility</p:attrName>
                                        </p:attrNameLst>
                                      </p:cBhvr>
                                      <p:to>
                                        <p:strVal val="visible"/>
                                      </p:to>
                                    </p:set>
                                  </p:childTnLst>
                                </p:cTn>
                              </p:par>
                            </p:childTnLst>
                          </p:cTn>
                        </p:par>
                        <p:par>
                          <p:cTn id="65" fill="hold">
                            <p:stCondLst>
                              <p:cond delay="12000"/>
                            </p:stCondLst>
                            <p:childTnLst>
                              <p:par>
                                <p:cTn id="66" presetID="1" presetClass="entr" presetSubtype="0" fill="hold" grpId="0" nodeType="afterEffect">
                                  <p:stCondLst>
                                    <p:cond delay="500"/>
                                  </p:stCondLst>
                                  <p:childTnLst>
                                    <p:set>
                                      <p:cBhvr>
                                        <p:cTn id="67" dur="1" fill="hold">
                                          <p:stCondLst>
                                            <p:cond delay="499"/>
                                          </p:stCondLst>
                                        </p:cTn>
                                        <p:tgtEl>
                                          <p:spTgt spid="13381"/>
                                        </p:tgtEl>
                                        <p:attrNameLst>
                                          <p:attrName>style.visibility</p:attrName>
                                        </p:attrNameLst>
                                      </p:cBhvr>
                                      <p:to>
                                        <p:strVal val="visible"/>
                                      </p:to>
                                    </p:set>
                                  </p:childTnLst>
                                  <p:subTnLst>
                                    <p:audio>
                                      <p:cMediaNode>
                                        <p:cTn display="0" masterRel="sameClick">
                                          <p:stCondLst>
                                            <p:cond evt="begin" delay="0">
                                              <p:tn val="66"/>
                                            </p:cond>
                                          </p:stCondLst>
                                          <p:endCondLst>
                                            <p:cond evt="onStopAudio" delay="0">
                                              <p:tgtEl>
                                                <p:sldTgt/>
                                              </p:tgtEl>
                                            </p:cond>
                                          </p:endCondLst>
                                        </p:cTn>
                                        <p:tgtEl>
                                          <p:sndTgt r:embed="rId2" name="cashreg.wav" builtIn="1"/>
                                        </p:tgtEl>
                                      </p:cMediaNode>
                                    </p:audio>
                                  </p:subTnLst>
                                </p:cTn>
                              </p:par>
                            </p:childTnLst>
                          </p:cTn>
                        </p:par>
                        <p:par>
                          <p:cTn id="68" fill="hold">
                            <p:stCondLst>
                              <p:cond delay="13000"/>
                            </p:stCondLst>
                            <p:childTnLst>
                              <p:par>
                                <p:cTn id="69" presetID="1" presetClass="entr" presetSubtype="0" fill="hold" grpId="0" nodeType="afterEffect">
                                  <p:stCondLst>
                                    <p:cond delay="500"/>
                                  </p:stCondLst>
                                  <p:childTnLst>
                                    <p:set>
                                      <p:cBhvr>
                                        <p:cTn id="70" dur="1" fill="hold">
                                          <p:stCondLst>
                                            <p:cond delay="499"/>
                                          </p:stCondLst>
                                        </p:cTn>
                                        <p:tgtEl>
                                          <p:spTgt spid="13382"/>
                                        </p:tgtEl>
                                        <p:attrNameLst>
                                          <p:attrName>style.visibility</p:attrName>
                                        </p:attrNameLst>
                                      </p:cBhvr>
                                      <p:to>
                                        <p:strVal val="visible"/>
                                      </p:to>
                                    </p:set>
                                  </p:childTnLst>
                                  <p:subTnLst>
                                    <p:audio>
                                      <p:cMediaNode>
                                        <p:cTn display="0" masterRel="sameClick">
                                          <p:stCondLst>
                                            <p:cond evt="begin" delay="0">
                                              <p:tn val="69"/>
                                            </p:cond>
                                          </p:stCondLst>
                                          <p:endCondLst>
                                            <p:cond evt="onStopAudio" delay="0">
                                              <p:tgtEl>
                                                <p:sldTgt/>
                                              </p:tgtEl>
                                            </p:cond>
                                          </p:endCondLst>
                                        </p:cTn>
                                        <p:tgtEl>
                                          <p:sndTgt r:embed="rId2" name="cashreg.wav" builtIn="1"/>
                                        </p:tgtEl>
                                      </p:cMediaNode>
                                    </p:audio>
                                  </p:subTnLst>
                                </p:cTn>
                              </p:par>
                            </p:childTnLst>
                          </p:cTn>
                        </p:par>
                        <p:par>
                          <p:cTn id="71" fill="hold">
                            <p:stCondLst>
                              <p:cond delay="14000"/>
                            </p:stCondLst>
                            <p:childTnLst>
                              <p:par>
                                <p:cTn id="72" presetID="1" presetClass="entr" presetSubtype="0" fill="hold" grpId="0" nodeType="afterEffect">
                                  <p:stCondLst>
                                    <p:cond delay="500"/>
                                  </p:stCondLst>
                                  <p:childTnLst>
                                    <p:set>
                                      <p:cBhvr>
                                        <p:cTn id="73" dur="1" fill="hold">
                                          <p:stCondLst>
                                            <p:cond delay="499"/>
                                          </p:stCondLst>
                                        </p:cTn>
                                        <p:tgtEl>
                                          <p:spTgt spid="13383"/>
                                        </p:tgtEl>
                                        <p:attrNameLst>
                                          <p:attrName>style.visibility</p:attrName>
                                        </p:attrNameLst>
                                      </p:cBhvr>
                                      <p:to>
                                        <p:strVal val="visible"/>
                                      </p:to>
                                    </p:set>
                                  </p:childTnLst>
                                  <p:subTnLst>
                                    <p:audio>
                                      <p:cMediaNode>
                                        <p:cTn display="0" masterRel="sameClick">
                                          <p:stCondLst>
                                            <p:cond evt="begin" delay="0">
                                              <p:tn val="72"/>
                                            </p:cond>
                                          </p:stCondLst>
                                          <p:endCondLst>
                                            <p:cond evt="onStopAudio" delay="0">
                                              <p:tgtEl>
                                                <p:sldTgt/>
                                              </p:tgtEl>
                                            </p:cond>
                                          </p:endCondLst>
                                        </p:cTn>
                                        <p:tgtEl>
                                          <p:sndTgt r:embed="rId2" name="cashreg.wav" builtIn="1"/>
                                        </p:tgtEl>
                                      </p:cMediaNode>
                                    </p:audio>
                                  </p:subTnLst>
                                </p:cTn>
                              </p:par>
                            </p:childTnLst>
                          </p:cTn>
                        </p:par>
                        <p:par>
                          <p:cTn id="74" fill="hold">
                            <p:stCondLst>
                              <p:cond delay="15000"/>
                            </p:stCondLst>
                            <p:childTnLst>
                              <p:par>
                                <p:cTn id="75" presetID="1" presetClass="entr" presetSubtype="0" fill="hold" grpId="0" nodeType="afterEffect">
                                  <p:stCondLst>
                                    <p:cond delay="500"/>
                                  </p:stCondLst>
                                  <p:childTnLst>
                                    <p:set>
                                      <p:cBhvr>
                                        <p:cTn id="76" dur="1" fill="hold">
                                          <p:stCondLst>
                                            <p:cond delay="499"/>
                                          </p:stCondLst>
                                        </p:cTn>
                                        <p:tgtEl>
                                          <p:spTgt spid="13384"/>
                                        </p:tgtEl>
                                        <p:attrNameLst>
                                          <p:attrName>style.visibility</p:attrName>
                                        </p:attrNameLst>
                                      </p:cBhvr>
                                      <p:to>
                                        <p:strVal val="visible"/>
                                      </p:to>
                                    </p:set>
                                  </p:childTnLst>
                                  <p:subTnLst>
                                    <p:audio>
                                      <p:cMediaNode>
                                        <p:cTn display="0" masterRel="sameClick">
                                          <p:stCondLst>
                                            <p:cond evt="begin" delay="0">
                                              <p:tn val="75"/>
                                            </p:cond>
                                          </p:stCondLst>
                                          <p:endCondLst>
                                            <p:cond evt="onStopAudio" delay="0">
                                              <p:tgtEl>
                                                <p:sldTgt/>
                                              </p:tgtEl>
                                            </p:cond>
                                          </p:endCondLst>
                                        </p:cTn>
                                        <p:tgtEl>
                                          <p:sndTgt r:embed="rId2" name="cashreg.wav" builtIn="1"/>
                                        </p:tgtEl>
                                      </p:cMediaNode>
                                    </p:audio>
                                  </p:subTnLst>
                                </p:cTn>
                              </p:par>
                            </p:childTnLst>
                          </p:cTn>
                        </p:par>
                        <p:par>
                          <p:cTn id="77" fill="hold">
                            <p:stCondLst>
                              <p:cond delay="16000"/>
                            </p:stCondLst>
                            <p:childTnLst>
                              <p:par>
                                <p:cTn id="78" presetID="1" presetClass="entr" presetSubtype="0" fill="hold" grpId="0" nodeType="afterEffect">
                                  <p:stCondLst>
                                    <p:cond delay="500"/>
                                  </p:stCondLst>
                                  <p:childTnLst>
                                    <p:set>
                                      <p:cBhvr>
                                        <p:cTn id="79" dur="1" fill="hold">
                                          <p:stCondLst>
                                            <p:cond delay="499"/>
                                          </p:stCondLst>
                                        </p:cTn>
                                        <p:tgtEl>
                                          <p:spTgt spid="13385"/>
                                        </p:tgtEl>
                                        <p:attrNameLst>
                                          <p:attrName>style.visibility</p:attrName>
                                        </p:attrNameLst>
                                      </p:cBhvr>
                                      <p:to>
                                        <p:strVal val="visible"/>
                                      </p:to>
                                    </p:set>
                                  </p:childTnLst>
                                  <p:subTnLst>
                                    <p:audio>
                                      <p:cMediaNode>
                                        <p:cTn display="0" masterRel="sameClick">
                                          <p:stCondLst>
                                            <p:cond evt="begin" delay="0">
                                              <p:tn val="78"/>
                                            </p:cond>
                                          </p:stCondLst>
                                          <p:endCondLst>
                                            <p:cond evt="onStopAudio" delay="0">
                                              <p:tgtEl>
                                                <p:sldTgt/>
                                              </p:tgtEl>
                                            </p:cond>
                                          </p:endCondLst>
                                        </p:cTn>
                                        <p:tgtEl>
                                          <p:sndTgt r:embed="rId2" name="cashreg.wav" builtIn="1"/>
                                        </p:tgtEl>
                                      </p:cMediaNode>
                                    </p:audio>
                                  </p:subTnLst>
                                </p:cTn>
                              </p:par>
                              <p:par>
                                <p:cTn id="80" presetID="1" presetClass="entr" presetSubtype="0" fill="hold" grpId="0" nodeType="withEffect">
                                  <p:stCondLst>
                                    <p:cond delay="500"/>
                                  </p:stCondLst>
                                  <p:childTnLst>
                                    <p:set>
                                      <p:cBhvr>
                                        <p:cTn id="81" dur="1" fill="hold">
                                          <p:stCondLst>
                                            <p:cond delay="499"/>
                                          </p:stCondLst>
                                        </p:cTn>
                                        <p:tgtEl>
                                          <p:spTgt spid="13366"/>
                                        </p:tgtEl>
                                        <p:attrNameLst>
                                          <p:attrName>style.visibility</p:attrName>
                                        </p:attrNameLst>
                                      </p:cBhvr>
                                      <p:to>
                                        <p:strVal val="visible"/>
                                      </p:to>
                                    </p:set>
                                  </p:childTnLst>
                                </p:cTn>
                              </p:par>
                            </p:childTnLst>
                          </p:cTn>
                        </p:par>
                        <p:par>
                          <p:cTn id="82" fill="hold">
                            <p:stCondLst>
                              <p:cond delay="17000"/>
                            </p:stCondLst>
                            <p:childTnLst>
                              <p:par>
                                <p:cTn id="83" presetID="1" presetClass="entr" presetSubtype="0" fill="hold" grpId="0" nodeType="afterEffect">
                                  <p:stCondLst>
                                    <p:cond delay="500"/>
                                  </p:stCondLst>
                                  <p:childTnLst>
                                    <p:set>
                                      <p:cBhvr>
                                        <p:cTn id="84" dur="1" fill="hold">
                                          <p:stCondLst>
                                            <p:cond delay="499"/>
                                          </p:stCondLst>
                                        </p:cTn>
                                        <p:tgtEl>
                                          <p:spTgt spid="13386"/>
                                        </p:tgtEl>
                                        <p:attrNameLst>
                                          <p:attrName>style.visibility</p:attrName>
                                        </p:attrNameLst>
                                      </p:cBhvr>
                                      <p:to>
                                        <p:strVal val="visible"/>
                                      </p:to>
                                    </p:set>
                                  </p:childTnLst>
                                  <p:subTnLst>
                                    <p:audio>
                                      <p:cMediaNode>
                                        <p:cTn display="0" masterRel="sameClick">
                                          <p:stCondLst>
                                            <p:cond evt="begin" delay="0">
                                              <p:tn val="83"/>
                                            </p:cond>
                                          </p:stCondLst>
                                          <p:endCondLst>
                                            <p:cond evt="onStopAudio" delay="0">
                                              <p:tgtEl>
                                                <p:sldTgt/>
                                              </p:tgtEl>
                                            </p:cond>
                                          </p:endCondLst>
                                        </p:cTn>
                                        <p:tgtEl>
                                          <p:sndTgt r:embed="rId2" name="cashreg.wav" builtIn="1"/>
                                        </p:tgtEl>
                                      </p:cMediaNode>
                                    </p:audio>
                                  </p:subTnLst>
                                </p:cTn>
                              </p:par>
                            </p:childTnLst>
                          </p:cTn>
                        </p:par>
                        <p:par>
                          <p:cTn id="85" fill="hold">
                            <p:stCondLst>
                              <p:cond delay="18000"/>
                            </p:stCondLst>
                            <p:childTnLst>
                              <p:par>
                                <p:cTn id="86" presetID="1" presetClass="entr" presetSubtype="0" fill="hold" grpId="0" nodeType="afterEffect">
                                  <p:stCondLst>
                                    <p:cond delay="500"/>
                                  </p:stCondLst>
                                  <p:childTnLst>
                                    <p:set>
                                      <p:cBhvr>
                                        <p:cTn id="87" dur="1" fill="hold">
                                          <p:stCondLst>
                                            <p:cond delay="499"/>
                                          </p:stCondLst>
                                        </p:cTn>
                                        <p:tgtEl>
                                          <p:spTgt spid="13387"/>
                                        </p:tgtEl>
                                        <p:attrNameLst>
                                          <p:attrName>style.visibility</p:attrName>
                                        </p:attrNameLst>
                                      </p:cBhvr>
                                      <p:to>
                                        <p:strVal val="visible"/>
                                      </p:to>
                                    </p:set>
                                  </p:childTnLst>
                                  <p:subTnLst>
                                    <p:audio>
                                      <p:cMediaNode>
                                        <p:cTn display="0" masterRel="sameClick">
                                          <p:stCondLst>
                                            <p:cond evt="begin" delay="0">
                                              <p:tn val="86"/>
                                            </p:cond>
                                          </p:stCondLst>
                                          <p:endCondLst>
                                            <p:cond evt="onStopAudio" delay="0">
                                              <p:tgtEl>
                                                <p:sldTgt/>
                                              </p:tgtEl>
                                            </p:cond>
                                          </p:endCondLst>
                                        </p:cTn>
                                        <p:tgtEl>
                                          <p:sndTgt r:embed="rId2" name="cashreg.wav" builtIn="1"/>
                                        </p:tgtEl>
                                      </p:cMediaNode>
                                    </p:audio>
                                  </p:subTnLst>
                                </p:cTn>
                              </p:par>
                            </p:childTnLst>
                          </p:cTn>
                        </p:par>
                        <p:par>
                          <p:cTn id="88" fill="hold">
                            <p:stCondLst>
                              <p:cond delay="19000"/>
                            </p:stCondLst>
                            <p:childTnLst>
                              <p:par>
                                <p:cTn id="89" presetID="1" presetClass="entr" presetSubtype="0" fill="hold" grpId="0" nodeType="afterEffect">
                                  <p:stCondLst>
                                    <p:cond delay="500"/>
                                  </p:stCondLst>
                                  <p:childTnLst>
                                    <p:set>
                                      <p:cBhvr>
                                        <p:cTn id="90" dur="1" fill="hold">
                                          <p:stCondLst>
                                            <p:cond delay="499"/>
                                          </p:stCondLst>
                                        </p:cTn>
                                        <p:tgtEl>
                                          <p:spTgt spid="13388"/>
                                        </p:tgtEl>
                                        <p:attrNameLst>
                                          <p:attrName>style.visibility</p:attrName>
                                        </p:attrNameLst>
                                      </p:cBhvr>
                                      <p:to>
                                        <p:strVal val="visible"/>
                                      </p:to>
                                    </p:set>
                                  </p:childTnLst>
                                  <p:subTnLst>
                                    <p:audio>
                                      <p:cMediaNode>
                                        <p:cTn display="0" masterRel="sameClick">
                                          <p:stCondLst>
                                            <p:cond evt="begin" delay="0">
                                              <p:tn val="89"/>
                                            </p:cond>
                                          </p:stCondLst>
                                          <p:endCondLst>
                                            <p:cond evt="onStopAudio" delay="0">
                                              <p:tgtEl>
                                                <p:sldTgt/>
                                              </p:tgtEl>
                                            </p:cond>
                                          </p:endCondLst>
                                        </p:cTn>
                                        <p:tgtEl>
                                          <p:sndTgt r:embed="rId2" name="cashreg.wav" builtIn="1"/>
                                        </p:tgtEl>
                                      </p:cMediaNode>
                                    </p:audio>
                                  </p:subTnLst>
                                </p:cTn>
                              </p:par>
                            </p:childTnLst>
                          </p:cTn>
                        </p:par>
                        <p:par>
                          <p:cTn id="91" fill="hold">
                            <p:stCondLst>
                              <p:cond delay="20000"/>
                            </p:stCondLst>
                            <p:childTnLst>
                              <p:par>
                                <p:cTn id="92" presetID="1" presetClass="entr" presetSubtype="0" fill="hold" grpId="0" nodeType="afterEffect">
                                  <p:stCondLst>
                                    <p:cond delay="500"/>
                                  </p:stCondLst>
                                  <p:childTnLst>
                                    <p:set>
                                      <p:cBhvr>
                                        <p:cTn id="93" dur="1" fill="hold">
                                          <p:stCondLst>
                                            <p:cond delay="499"/>
                                          </p:stCondLst>
                                        </p:cTn>
                                        <p:tgtEl>
                                          <p:spTgt spid="13389"/>
                                        </p:tgtEl>
                                        <p:attrNameLst>
                                          <p:attrName>style.visibility</p:attrName>
                                        </p:attrNameLst>
                                      </p:cBhvr>
                                      <p:to>
                                        <p:strVal val="visible"/>
                                      </p:to>
                                    </p:set>
                                  </p:childTnLst>
                                  <p:subTnLst>
                                    <p:audio>
                                      <p:cMediaNode>
                                        <p:cTn display="0" masterRel="sameClick">
                                          <p:stCondLst>
                                            <p:cond evt="begin" delay="0">
                                              <p:tn val="92"/>
                                            </p:cond>
                                          </p:stCondLst>
                                          <p:endCondLst>
                                            <p:cond evt="onStopAudio" delay="0">
                                              <p:tgtEl>
                                                <p:sldTgt/>
                                              </p:tgtEl>
                                            </p:cond>
                                          </p:endCondLst>
                                        </p:cTn>
                                        <p:tgtEl>
                                          <p:sndTgt r:embed="rId2" name="cashreg.wav" builtIn="1"/>
                                        </p:tgtEl>
                                      </p:cMediaNode>
                                    </p:audio>
                                  </p:subTnLst>
                                </p:cTn>
                              </p:par>
                            </p:childTnLst>
                          </p:cTn>
                        </p:par>
                        <p:par>
                          <p:cTn id="94" fill="hold">
                            <p:stCondLst>
                              <p:cond delay="21000"/>
                            </p:stCondLst>
                            <p:childTnLst>
                              <p:par>
                                <p:cTn id="95" presetID="1" presetClass="entr" presetSubtype="0" fill="hold" grpId="0" nodeType="afterEffect">
                                  <p:stCondLst>
                                    <p:cond delay="500"/>
                                  </p:stCondLst>
                                  <p:childTnLst>
                                    <p:set>
                                      <p:cBhvr>
                                        <p:cTn id="96" dur="1" fill="hold">
                                          <p:stCondLst>
                                            <p:cond delay="499"/>
                                          </p:stCondLst>
                                        </p:cTn>
                                        <p:tgtEl>
                                          <p:spTgt spid="13390"/>
                                        </p:tgtEl>
                                        <p:attrNameLst>
                                          <p:attrName>style.visibility</p:attrName>
                                        </p:attrNameLst>
                                      </p:cBhvr>
                                      <p:to>
                                        <p:strVal val="visible"/>
                                      </p:to>
                                    </p:set>
                                  </p:childTnLst>
                                  <p:subTnLst>
                                    <p:audio>
                                      <p:cMediaNode>
                                        <p:cTn display="0" masterRel="sameClick">
                                          <p:stCondLst>
                                            <p:cond evt="begin" delay="0">
                                              <p:tn val="95"/>
                                            </p:cond>
                                          </p:stCondLst>
                                          <p:endCondLst>
                                            <p:cond evt="onStopAudio" delay="0">
                                              <p:tgtEl>
                                                <p:sldTgt/>
                                              </p:tgtEl>
                                            </p:cond>
                                          </p:endCondLst>
                                        </p:cTn>
                                        <p:tgtEl>
                                          <p:sndTgt r:embed="rId2" name="cashreg.wav" builtIn="1"/>
                                        </p:tgtEl>
                                      </p:cMediaNode>
                                    </p:audio>
                                  </p:subTnLst>
                                </p:cTn>
                              </p:par>
                              <p:par>
                                <p:cTn id="97" presetID="1" presetClass="entr" presetSubtype="0" fill="hold" grpId="0" nodeType="withEffect">
                                  <p:stCondLst>
                                    <p:cond delay="500"/>
                                  </p:stCondLst>
                                  <p:childTnLst>
                                    <p:set>
                                      <p:cBhvr>
                                        <p:cTn id="98" dur="1" fill="hold">
                                          <p:stCondLst>
                                            <p:cond delay="499"/>
                                          </p:stCondLst>
                                        </p:cTn>
                                        <p:tgtEl>
                                          <p:spTgt spid="13365"/>
                                        </p:tgtEl>
                                        <p:attrNameLst>
                                          <p:attrName>style.visibility</p:attrName>
                                        </p:attrNameLst>
                                      </p:cBhvr>
                                      <p:to>
                                        <p:strVal val="visible"/>
                                      </p:to>
                                    </p:set>
                                  </p:childTnLst>
                                </p:cTn>
                              </p:par>
                            </p:childTnLst>
                          </p:cTn>
                        </p:par>
                        <p:par>
                          <p:cTn id="99" fill="hold">
                            <p:stCondLst>
                              <p:cond delay="22000"/>
                            </p:stCondLst>
                            <p:childTnLst>
                              <p:par>
                                <p:cTn id="100" presetID="1" presetClass="entr" presetSubtype="0" fill="hold" grpId="0" nodeType="afterEffect">
                                  <p:stCondLst>
                                    <p:cond delay="500"/>
                                  </p:stCondLst>
                                  <p:childTnLst>
                                    <p:set>
                                      <p:cBhvr>
                                        <p:cTn id="101" dur="1" fill="hold">
                                          <p:stCondLst>
                                            <p:cond delay="499"/>
                                          </p:stCondLst>
                                        </p:cTn>
                                        <p:tgtEl>
                                          <p:spTgt spid="13391"/>
                                        </p:tgtEl>
                                        <p:attrNameLst>
                                          <p:attrName>style.visibility</p:attrName>
                                        </p:attrNameLst>
                                      </p:cBhvr>
                                      <p:to>
                                        <p:strVal val="visible"/>
                                      </p:to>
                                    </p:set>
                                  </p:childTnLst>
                                  <p:subTnLst>
                                    <p:audio>
                                      <p:cMediaNode>
                                        <p:cTn display="0" masterRel="sameClick">
                                          <p:stCondLst>
                                            <p:cond evt="begin" delay="0">
                                              <p:tn val="100"/>
                                            </p:cond>
                                          </p:stCondLst>
                                          <p:endCondLst>
                                            <p:cond evt="onStopAudio" delay="0">
                                              <p:tgtEl>
                                                <p:sldTgt/>
                                              </p:tgtEl>
                                            </p:cond>
                                          </p:endCondLst>
                                        </p:cTn>
                                        <p:tgtEl>
                                          <p:sndTgt r:embed="rId2" name="cashreg.wav" builtIn="1"/>
                                        </p:tgtEl>
                                      </p:cMediaNode>
                                    </p:audio>
                                  </p:subTnLst>
                                </p:cTn>
                              </p:par>
                            </p:childTnLst>
                          </p:cTn>
                        </p:par>
                        <p:par>
                          <p:cTn id="102" fill="hold">
                            <p:stCondLst>
                              <p:cond delay="23000"/>
                            </p:stCondLst>
                            <p:childTnLst>
                              <p:par>
                                <p:cTn id="103" presetID="1" presetClass="entr" presetSubtype="0" fill="hold" grpId="0" nodeType="afterEffect">
                                  <p:stCondLst>
                                    <p:cond delay="500"/>
                                  </p:stCondLst>
                                  <p:childTnLst>
                                    <p:set>
                                      <p:cBhvr>
                                        <p:cTn id="104" dur="1" fill="hold">
                                          <p:stCondLst>
                                            <p:cond delay="499"/>
                                          </p:stCondLst>
                                        </p:cTn>
                                        <p:tgtEl>
                                          <p:spTgt spid="13392"/>
                                        </p:tgtEl>
                                        <p:attrNameLst>
                                          <p:attrName>style.visibility</p:attrName>
                                        </p:attrNameLst>
                                      </p:cBhvr>
                                      <p:to>
                                        <p:strVal val="visible"/>
                                      </p:to>
                                    </p:set>
                                  </p:childTnLst>
                                  <p:subTnLst>
                                    <p:audio>
                                      <p:cMediaNode>
                                        <p:cTn display="0" masterRel="sameClick">
                                          <p:stCondLst>
                                            <p:cond evt="begin" delay="0">
                                              <p:tn val="103"/>
                                            </p:cond>
                                          </p:stCondLst>
                                          <p:endCondLst>
                                            <p:cond evt="onStopAudio" delay="0">
                                              <p:tgtEl>
                                                <p:sldTgt/>
                                              </p:tgtEl>
                                            </p:cond>
                                          </p:endCondLst>
                                        </p:cTn>
                                        <p:tgtEl>
                                          <p:sndTgt r:embed="rId2" name="cashreg.wav" builtIn="1"/>
                                        </p:tgtEl>
                                      </p:cMediaNode>
                                    </p:audio>
                                  </p:subTnLst>
                                </p:cTn>
                              </p:par>
                            </p:childTnLst>
                          </p:cTn>
                        </p:par>
                        <p:par>
                          <p:cTn id="105" fill="hold">
                            <p:stCondLst>
                              <p:cond delay="24000"/>
                            </p:stCondLst>
                            <p:childTnLst>
                              <p:par>
                                <p:cTn id="106" presetID="1" presetClass="entr" presetSubtype="0" fill="hold" grpId="0" nodeType="afterEffect">
                                  <p:stCondLst>
                                    <p:cond delay="500"/>
                                  </p:stCondLst>
                                  <p:childTnLst>
                                    <p:set>
                                      <p:cBhvr>
                                        <p:cTn id="107" dur="1" fill="hold">
                                          <p:stCondLst>
                                            <p:cond delay="499"/>
                                          </p:stCondLst>
                                        </p:cTn>
                                        <p:tgtEl>
                                          <p:spTgt spid="13393"/>
                                        </p:tgtEl>
                                        <p:attrNameLst>
                                          <p:attrName>style.visibility</p:attrName>
                                        </p:attrNameLst>
                                      </p:cBhvr>
                                      <p:to>
                                        <p:strVal val="visible"/>
                                      </p:to>
                                    </p:set>
                                  </p:childTnLst>
                                  <p:subTnLst>
                                    <p:audio>
                                      <p:cMediaNode>
                                        <p:cTn display="0" masterRel="sameClick">
                                          <p:stCondLst>
                                            <p:cond evt="begin" delay="0">
                                              <p:tn val="106"/>
                                            </p:cond>
                                          </p:stCondLst>
                                          <p:endCondLst>
                                            <p:cond evt="onStopAudio" delay="0">
                                              <p:tgtEl>
                                                <p:sldTgt/>
                                              </p:tgtEl>
                                            </p:cond>
                                          </p:endCondLst>
                                        </p:cTn>
                                        <p:tgtEl>
                                          <p:sndTgt r:embed="rId2" name="cashreg.wav" builtIn="1"/>
                                        </p:tgtEl>
                                      </p:cMediaNode>
                                    </p:audio>
                                  </p:subTnLst>
                                </p:cTn>
                              </p:par>
                            </p:childTnLst>
                          </p:cTn>
                        </p:par>
                        <p:par>
                          <p:cTn id="108" fill="hold">
                            <p:stCondLst>
                              <p:cond delay="25000"/>
                            </p:stCondLst>
                            <p:childTnLst>
                              <p:par>
                                <p:cTn id="109" presetID="1" presetClass="entr" presetSubtype="0" fill="hold" grpId="0" nodeType="afterEffect">
                                  <p:stCondLst>
                                    <p:cond delay="500"/>
                                  </p:stCondLst>
                                  <p:childTnLst>
                                    <p:set>
                                      <p:cBhvr>
                                        <p:cTn id="110" dur="1" fill="hold">
                                          <p:stCondLst>
                                            <p:cond delay="499"/>
                                          </p:stCondLst>
                                        </p:cTn>
                                        <p:tgtEl>
                                          <p:spTgt spid="13394"/>
                                        </p:tgtEl>
                                        <p:attrNameLst>
                                          <p:attrName>style.visibility</p:attrName>
                                        </p:attrNameLst>
                                      </p:cBhvr>
                                      <p:to>
                                        <p:strVal val="visible"/>
                                      </p:to>
                                    </p:set>
                                  </p:childTnLst>
                                  <p:subTnLst>
                                    <p:audio>
                                      <p:cMediaNode>
                                        <p:cTn display="0" masterRel="sameClick">
                                          <p:stCondLst>
                                            <p:cond evt="begin" delay="0">
                                              <p:tn val="109"/>
                                            </p:cond>
                                          </p:stCondLst>
                                          <p:endCondLst>
                                            <p:cond evt="onStopAudio" delay="0">
                                              <p:tgtEl>
                                                <p:sldTgt/>
                                              </p:tgtEl>
                                            </p:cond>
                                          </p:endCondLst>
                                        </p:cTn>
                                        <p:tgtEl>
                                          <p:sndTgt r:embed="rId2" name="cashreg.wav" builtIn="1"/>
                                        </p:tgtEl>
                                      </p:cMediaNode>
                                    </p:audio>
                                  </p:subTnLst>
                                </p:cTn>
                              </p:par>
                            </p:childTnLst>
                          </p:cTn>
                        </p:par>
                        <p:par>
                          <p:cTn id="111" fill="hold">
                            <p:stCondLst>
                              <p:cond delay="26000"/>
                            </p:stCondLst>
                            <p:childTnLst>
                              <p:par>
                                <p:cTn id="112" presetID="1" presetClass="entr" presetSubtype="0" fill="hold" grpId="0" nodeType="afterEffect">
                                  <p:stCondLst>
                                    <p:cond delay="500"/>
                                  </p:stCondLst>
                                  <p:childTnLst>
                                    <p:set>
                                      <p:cBhvr>
                                        <p:cTn id="113" dur="1" fill="hold">
                                          <p:stCondLst>
                                            <p:cond delay="499"/>
                                          </p:stCondLst>
                                        </p:cTn>
                                        <p:tgtEl>
                                          <p:spTgt spid="13395"/>
                                        </p:tgtEl>
                                        <p:attrNameLst>
                                          <p:attrName>style.visibility</p:attrName>
                                        </p:attrNameLst>
                                      </p:cBhvr>
                                      <p:to>
                                        <p:strVal val="visible"/>
                                      </p:to>
                                    </p:set>
                                  </p:childTnLst>
                                  <p:subTnLst>
                                    <p:audio>
                                      <p:cMediaNode>
                                        <p:cTn display="0" masterRel="sameClick">
                                          <p:stCondLst>
                                            <p:cond evt="begin" delay="0">
                                              <p:tn val="112"/>
                                            </p:cond>
                                          </p:stCondLst>
                                          <p:endCondLst>
                                            <p:cond evt="onStopAudio" delay="0">
                                              <p:tgtEl>
                                                <p:sldTgt/>
                                              </p:tgtEl>
                                            </p:cond>
                                          </p:endCondLst>
                                        </p:cTn>
                                        <p:tgtEl>
                                          <p:sndTgt r:embed="rId2" name="cashreg.wav" builtIn="1"/>
                                        </p:tgtEl>
                                      </p:cMediaNode>
                                    </p:audio>
                                  </p:subTnLst>
                                </p:cTn>
                              </p:par>
                              <p:par>
                                <p:cTn id="114" presetID="1" presetClass="entr" presetSubtype="0" fill="hold" grpId="0" nodeType="withEffect">
                                  <p:stCondLst>
                                    <p:cond delay="500"/>
                                  </p:stCondLst>
                                  <p:childTnLst>
                                    <p:set>
                                      <p:cBhvr>
                                        <p:cTn id="115" dur="1" fill="hold">
                                          <p:stCondLst>
                                            <p:cond delay="499"/>
                                          </p:stCondLst>
                                        </p:cTn>
                                        <p:tgtEl>
                                          <p:spTgt spid="13364"/>
                                        </p:tgtEl>
                                        <p:attrNameLst>
                                          <p:attrName>style.visibility</p:attrName>
                                        </p:attrNameLst>
                                      </p:cBhvr>
                                      <p:to>
                                        <p:strVal val="visible"/>
                                      </p:to>
                                    </p:set>
                                  </p:childTnLst>
                                </p:cTn>
                              </p:par>
                            </p:childTnLst>
                          </p:cTn>
                        </p:par>
                        <p:par>
                          <p:cTn id="116" fill="hold">
                            <p:stCondLst>
                              <p:cond delay="27000"/>
                            </p:stCondLst>
                            <p:childTnLst>
                              <p:par>
                                <p:cTn id="117" presetID="1" presetClass="entr" presetSubtype="0" fill="hold" grpId="0" nodeType="afterEffect">
                                  <p:stCondLst>
                                    <p:cond delay="500"/>
                                  </p:stCondLst>
                                  <p:childTnLst>
                                    <p:set>
                                      <p:cBhvr>
                                        <p:cTn id="118" dur="1" fill="hold">
                                          <p:stCondLst>
                                            <p:cond delay="499"/>
                                          </p:stCondLst>
                                        </p:cTn>
                                        <p:tgtEl>
                                          <p:spTgt spid="13396"/>
                                        </p:tgtEl>
                                        <p:attrNameLst>
                                          <p:attrName>style.visibility</p:attrName>
                                        </p:attrNameLst>
                                      </p:cBhvr>
                                      <p:to>
                                        <p:strVal val="visible"/>
                                      </p:to>
                                    </p:set>
                                  </p:childTnLst>
                                  <p:subTnLst>
                                    <p:audio>
                                      <p:cMediaNode>
                                        <p:cTn display="0" masterRel="sameClick">
                                          <p:stCondLst>
                                            <p:cond evt="begin" delay="0">
                                              <p:tn val="117"/>
                                            </p:cond>
                                          </p:stCondLst>
                                          <p:endCondLst>
                                            <p:cond evt="onStopAudio" delay="0">
                                              <p:tgtEl>
                                                <p:sldTgt/>
                                              </p:tgtEl>
                                            </p:cond>
                                          </p:endCondLst>
                                        </p:cTn>
                                        <p:tgtEl>
                                          <p:sndTgt r:embed="rId2" name="cashreg.wav" builtIn="1"/>
                                        </p:tgtEl>
                                      </p:cMediaNode>
                                    </p:audio>
                                  </p:subTnLst>
                                </p:cTn>
                              </p:par>
                            </p:childTnLst>
                          </p:cTn>
                        </p:par>
                        <p:par>
                          <p:cTn id="119" fill="hold">
                            <p:stCondLst>
                              <p:cond delay="28000"/>
                            </p:stCondLst>
                            <p:childTnLst>
                              <p:par>
                                <p:cTn id="120" presetID="1" presetClass="entr" presetSubtype="0" fill="hold" grpId="0" nodeType="afterEffect">
                                  <p:stCondLst>
                                    <p:cond delay="500"/>
                                  </p:stCondLst>
                                  <p:childTnLst>
                                    <p:set>
                                      <p:cBhvr>
                                        <p:cTn id="121" dur="1" fill="hold">
                                          <p:stCondLst>
                                            <p:cond delay="499"/>
                                          </p:stCondLst>
                                        </p:cTn>
                                        <p:tgtEl>
                                          <p:spTgt spid="13397"/>
                                        </p:tgtEl>
                                        <p:attrNameLst>
                                          <p:attrName>style.visibility</p:attrName>
                                        </p:attrNameLst>
                                      </p:cBhvr>
                                      <p:to>
                                        <p:strVal val="visible"/>
                                      </p:to>
                                    </p:set>
                                  </p:childTnLst>
                                  <p:subTnLst>
                                    <p:audio>
                                      <p:cMediaNode>
                                        <p:cTn display="0" masterRel="sameClick">
                                          <p:stCondLst>
                                            <p:cond evt="begin" delay="0">
                                              <p:tn val="120"/>
                                            </p:cond>
                                          </p:stCondLst>
                                          <p:endCondLst>
                                            <p:cond evt="onStopAudio" delay="0">
                                              <p:tgtEl>
                                                <p:sldTgt/>
                                              </p:tgtEl>
                                            </p:cond>
                                          </p:endCondLst>
                                        </p:cTn>
                                        <p:tgtEl>
                                          <p:sndTgt r:embed="rId2" name="cashreg.wav" builtIn="1"/>
                                        </p:tgtEl>
                                      </p:cMediaNode>
                                    </p:audio>
                                  </p:subTnLst>
                                </p:cTn>
                              </p:par>
                            </p:childTnLst>
                          </p:cTn>
                        </p:par>
                        <p:par>
                          <p:cTn id="122" fill="hold">
                            <p:stCondLst>
                              <p:cond delay="29000"/>
                            </p:stCondLst>
                            <p:childTnLst>
                              <p:par>
                                <p:cTn id="123" presetID="1" presetClass="entr" presetSubtype="0" fill="hold" grpId="0" nodeType="afterEffect">
                                  <p:stCondLst>
                                    <p:cond delay="500"/>
                                  </p:stCondLst>
                                  <p:childTnLst>
                                    <p:set>
                                      <p:cBhvr>
                                        <p:cTn id="124" dur="1" fill="hold">
                                          <p:stCondLst>
                                            <p:cond delay="499"/>
                                          </p:stCondLst>
                                        </p:cTn>
                                        <p:tgtEl>
                                          <p:spTgt spid="13398"/>
                                        </p:tgtEl>
                                        <p:attrNameLst>
                                          <p:attrName>style.visibility</p:attrName>
                                        </p:attrNameLst>
                                      </p:cBhvr>
                                      <p:to>
                                        <p:strVal val="visible"/>
                                      </p:to>
                                    </p:set>
                                  </p:childTnLst>
                                  <p:subTnLst>
                                    <p:audio>
                                      <p:cMediaNode>
                                        <p:cTn display="0" masterRel="sameClick">
                                          <p:stCondLst>
                                            <p:cond evt="begin" delay="0">
                                              <p:tn val="123"/>
                                            </p:cond>
                                          </p:stCondLst>
                                          <p:endCondLst>
                                            <p:cond evt="onStopAudio" delay="0">
                                              <p:tgtEl>
                                                <p:sldTgt/>
                                              </p:tgtEl>
                                            </p:cond>
                                          </p:endCondLst>
                                        </p:cTn>
                                        <p:tgtEl>
                                          <p:sndTgt r:embed="rId2" name="cashreg.wav" builtIn="1"/>
                                        </p:tgtEl>
                                      </p:cMediaNode>
                                    </p:audio>
                                  </p:subTnLst>
                                </p:cTn>
                              </p:par>
                            </p:childTnLst>
                          </p:cTn>
                        </p:par>
                        <p:par>
                          <p:cTn id="125" fill="hold">
                            <p:stCondLst>
                              <p:cond delay="30000"/>
                            </p:stCondLst>
                            <p:childTnLst>
                              <p:par>
                                <p:cTn id="126" presetID="1" presetClass="entr" presetSubtype="0" fill="hold" grpId="0" nodeType="afterEffect">
                                  <p:stCondLst>
                                    <p:cond delay="500"/>
                                  </p:stCondLst>
                                  <p:childTnLst>
                                    <p:set>
                                      <p:cBhvr>
                                        <p:cTn id="127" dur="1" fill="hold">
                                          <p:stCondLst>
                                            <p:cond delay="499"/>
                                          </p:stCondLst>
                                        </p:cTn>
                                        <p:tgtEl>
                                          <p:spTgt spid="13399"/>
                                        </p:tgtEl>
                                        <p:attrNameLst>
                                          <p:attrName>style.visibility</p:attrName>
                                        </p:attrNameLst>
                                      </p:cBhvr>
                                      <p:to>
                                        <p:strVal val="visible"/>
                                      </p:to>
                                    </p:set>
                                  </p:childTnLst>
                                  <p:subTnLst>
                                    <p:audio>
                                      <p:cMediaNode>
                                        <p:cTn display="0" masterRel="sameClick">
                                          <p:stCondLst>
                                            <p:cond evt="begin" delay="0">
                                              <p:tn val="126"/>
                                            </p:cond>
                                          </p:stCondLst>
                                          <p:endCondLst>
                                            <p:cond evt="onStopAudio" delay="0">
                                              <p:tgtEl>
                                                <p:sldTgt/>
                                              </p:tgtEl>
                                            </p:cond>
                                          </p:endCondLst>
                                        </p:cTn>
                                        <p:tgtEl>
                                          <p:sndTgt r:embed="rId2" name="cashreg.wav" builtIn="1"/>
                                        </p:tgtEl>
                                      </p:cMediaNode>
                                    </p:audio>
                                  </p:subTnLst>
                                </p:cTn>
                              </p:par>
                            </p:childTnLst>
                          </p:cTn>
                        </p:par>
                        <p:par>
                          <p:cTn id="128" fill="hold">
                            <p:stCondLst>
                              <p:cond delay="31000"/>
                            </p:stCondLst>
                            <p:childTnLst>
                              <p:par>
                                <p:cTn id="129" presetID="1" presetClass="entr" presetSubtype="0" fill="hold" grpId="0" nodeType="afterEffect">
                                  <p:stCondLst>
                                    <p:cond delay="500"/>
                                  </p:stCondLst>
                                  <p:childTnLst>
                                    <p:set>
                                      <p:cBhvr>
                                        <p:cTn id="130" dur="1" fill="hold">
                                          <p:stCondLst>
                                            <p:cond delay="499"/>
                                          </p:stCondLst>
                                        </p:cTn>
                                        <p:tgtEl>
                                          <p:spTgt spid="13400"/>
                                        </p:tgtEl>
                                        <p:attrNameLst>
                                          <p:attrName>style.visibility</p:attrName>
                                        </p:attrNameLst>
                                      </p:cBhvr>
                                      <p:to>
                                        <p:strVal val="visible"/>
                                      </p:to>
                                    </p:set>
                                  </p:childTnLst>
                                  <p:subTnLst>
                                    <p:audio>
                                      <p:cMediaNode>
                                        <p:cTn display="0" masterRel="sameClick">
                                          <p:stCondLst>
                                            <p:cond evt="begin" delay="0">
                                              <p:tn val="129"/>
                                            </p:cond>
                                          </p:stCondLst>
                                          <p:endCondLst>
                                            <p:cond evt="onStopAudio" delay="0">
                                              <p:tgtEl>
                                                <p:sldTgt/>
                                              </p:tgtEl>
                                            </p:cond>
                                          </p:endCondLst>
                                        </p:cTn>
                                        <p:tgtEl>
                                          <p:sndTgt r:embed="rId3" name="explode.wav" builtIn="1"/>
                                        </p:tgtEl>
                                      </p:cMediaNode>
                                    </p:audio>
                                  </p:subTnLst>
                                </p:cTn>
                              </p:par>
                            </p:childTnLst>
                          </p:cTn>
                        </p:par>
                      </p:childTnLst>
                    </p:cTn>
                  </p:par>
                  <p:par>
                    <p:cTn id="131" fill="hold">
                      <p:stCondLst>
                        <p:cond delay="indefinite"/>
                      </p:stCondLst>
                      <p:childTnLst>
                        <p:par>
                          <p:cTn id="132" fill="hold">
                            <p:stCondLst>
                              <p:cond delay="0"/>
                            </p:stCondLst>
                            <p:childTnLst>
                              <p:par>
                                <p:cTn id="133" presetID="4" presetClass="entr" presetSubtype="16" fill="hold" nodeType="clickEffect">
                                  <p:stCondLst>
                                    <p:cond delay="0"/>
                                  </p:stCondLst>
                                  <p:childTnLst>
                                    <p:set>
                                      <p:cBhvr>
                                        <p:cTn id="134" dur="1" fill="hold">
                                          <p:stCondLst>
                                            <p:cond delay="0"/>
                                          </p:stCondLst>
                                        </p:cTn>
                                        <p:tgtEl>
                                          <p:spTgt spid="13320"/>
                                        </p:tgtEl>
                                        <p:attrNameLst>
                                          <p:attrName>style.visibility</p:attrName>
                                        </p:attrNameLst>
                                      </p:cBhvr>
                                      <p:to>
                                        <p:strVal val="visible"/>
                                      </p:to>
                                    </p:set>
                                    <p:animEffect transition="in" filter="box(in)">
                                      <p:cBhvr>
                                        <p:cTn id="135" dur="500"/>
                                        <p:tgtEl>
                                          <p:spTgt spid="13320"/>
                                        </p:tgtEl>
                                      </p:cBhvr>
                                    </p:animEffect>
                                  </p:childTnLst>
                                </p:cTn>
                              </p:par>
                            </p:childTnLst>
                          </p:cTn>
                        </p:par>
                      </p:childTnLst>
                    </p:cTn>
                  </p:par>
                  <p:par>
                    <p:cTn id="136" fill="hold">
                      <p:stCondLst>
                        <p:cond delay="indefinite"/>
                      </p:stCondLst>
                      <p:childTnLst>
                        <p:par>
                          <p:cTn id="137" fill="hold">
                            <p:stCondLst>
                              <p:cond delay="0"/>
                            </p:stCondLst>
                            <p:childTnLst>
                              <p:par>
                                <p:cTn id="138" presetID="4" presetClass="entr" presetSubtype="16" fill="hold" nodeType="clickEffect">
                                  <p:stCondLst>
                                    <p:cond delay="0"/>
                                  </p:stCondLst>
                                  <p:childTnLst>
                                    <p:set>
                                      <p:cBhvr>
                                        <p:cTn id="139" dur="1" fill="hold">
                                          <p:stCondLst>
                                            <p:cond delay="0"/>
                                          </p:stCondLst>
                                        </p:cTn>
                                        <p:tgtEl>
                                          <p:spTgt spid="13323"/>
                                        </p:tgtEl>
                                        <p:attrNameLst>
                                          <p:attrName>style.visibility</p:attrName>
                                        </p:attrNameLst>
                                      </p:cBhvr>
                                      <p:to>
                                        <p:strVal val="visible"/>
                                      </p:to>
                                    </p:set>
                                    <p:animEffect transition="in" filter="box(in)">
                                      <p:cBhvr>
                                        <p:cTn id="140" dur="500"/>
                                        <p:tgtEl>
                                          <p:spTgt spid="133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24" grpId="0" animBg="1"/>
      <p:bldP spid="13364" grpId="0" animBg="1" autoUpdateAnimBg="0"/>
      <p:bldP spid="13365" grpId="0" animBg="1" autoUpdateAnimBg="0"/>
      <p:bldP spid="13366" grpId="0" animBg="1" autoUpdateAnimBg="0"/>
      <p:bldP spid="13367" grpId="0" animBg="1" autoUpdateAnimBg="0"/>
      <p:bldP spid="13368" grpId="0" animBg="1" autoUpdateAnimBg="0"/>
      <p:bldP spid="13369" grpId="0" animBg="1"/>
      <p:bldP spid="13370" grpId="0" animBg="1" autoUpdateAnimBg="0"/>
      <p:bldP spid="13371" grpId="0" animBg="1" autoUpdateAnimBg="0"/>
      <p:bldP spid="13372" grpId="0" animBg="1" autoUpdateAnimBg="0"/>
      <p:bldP spid="13373" grpId="0" animBg="1" autoUpdateAnimBg="0"/>
      <p:bldP spid="13374" grpId="0" animBg="1" autoUpdateAnimBg="0"/>
      <p:bldP spid="13376" grpId="0" animBg="1" autoUpdateAnimBg="0"/>
      <p:bldP spid="13377" grpId="0" animBg="1" autoUpdateAnimBg="0"/>
      <p:bldP spid="13378" grpId="0" animBg="1" autoUpdateAnimBg="0"/>
      <p:bldP spid="13379" grpId="0" animBg="1" autoUpdateAnimBg="0"/>
      <p:bldP spid="13380" grpId="0" animBg="1" autoUpdateAnimBg="0"/>
      <p:bldP spid="13381" grpId="0" animBg="1" autoUpdateAnimBg="0"/>
      <p:bldP spid="13382" grpId="0" animBg="1" autoUpdateAnimBg="0"/>
      <p:bldP spid="13383" grpId="0" animBg="1" autoUpdateAnimBg="0"/>
      <p:bldP spid="13384" grpId="0" animBg="1" autoUpdateAnimBg="0"/>
      <p:bldP spid="13385" grpId="0" animBg="1" autoUpdateAnimBg="0"/>
      <p:bldP spid="13386" grpId="0" animBg="1" autoUpdateAnimBg="0"/>
      <p:bldP spid="13387" grpId="0" animBg="1" autoUpdateAnimBg="0"/>
      <p:bldP spid="13388" grpId="0" animBg="1" autoUpdateAnimBg="0"/>
      <p:bldP spid="13389" grpId="0" animBg="1" autoUpdateAnimBg="0"/>
      <p:bldP spid="13390" grpId="0" animBg="1" autoUpdateAnimBg="0"/>
      <p:bldP spid="13391" grpId="0" animBg="1" autoUpdateAnimBg="0"/>
      <p:bldP spid="13392" grpId="0" animBg="1" autoUpdateAnimBg="0"/>
      <p:bldP spid="13393" grpId="0" animBg="1" autoUpdateAnimBg="0"/>
      <p:bldP spid="13394" grpId="0" animBg="1" autoUpdateAnimBg="0"/>
      <p:bldP spid="13395" grpId="0" animBg="1" autoUpdateAnimBg="0"/>
      <p:bldP spid="13396" grpId="0" animBg="1" autoUpdateAnimBg="0"/>
      <p:bldP spid="13397" grpId="0" animBg="1" autoUpdateAnimBg="0"/>
      <p:bldP spid="13398" grpId="0" animBg="1" autoUpdateAnimBg="0"/>
      <p:bldP spid="13399" grpId="0" animBg="1" autoUpdateAnimBg="0"/>
      <p:bldP spid="13400"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8" name="Text Box 6"/>
          <p:cNvSpPr txBox="1">
            <a:spLocks noChangeArrowheads="1"/>
          </p:cNvSpPr>
          <p:nvPr/>
        </p:nvSpPr>
        <p:spPr bwMode="auto">
          <a:xfrm>
            <a:off x="457200" y="2786063"/>
            <a:ext cx="3962400" cy="915987"/>
          </a:xfrm>
          <a:prstGeom prst="rect">
            <a:avLst/>
          </a:prstGeom>
          <a:noFill/>
          <a:ln w="9525">
            <a:noFill/>
            <a:miter lim="800000"/>
            <a:headEnd/>
            <a:tailEnd/>
          </a:ln>
          <a:effectLst/>
        </p:spPr>
        <p:txBody>
          <a:bodyPr>
            <a:spAutoFit/>
          </a:bodyPr>
          <a:lstStyle/>
          <a:p>
            <a:pPr algn="ctr">
              <a:spcBef>
                <a:spcPct val="50000"/>
              </a:spcBef>
            </a:pPr>
            <a:r>
              <a:rPr lang="en-US" sz="1800" b="1">
                <a:solidFill>
                  <a:srgbClr val="0000CC"/>
                </a:solidFill>
              </a:rPr>
              <a:t>Viết số, biết số đó gồm:</a:t>
            </a:r>
            <a:r>
              <a:rPr lang="en-US" sz="1800" b="1">
                <a:solidFill>
                  <a:srgbClr val="000066"/>
                </a:solidFill>
              </a:rPr>
              <a:t> 6 trăm nghìn, 9 chục nghìn, 3 nghìn, 2 trăm, 5 chục và 1 đơn vị.</a:t>
            </a:r>
            <a:endParaRPr lang="en-US" sz="1800" b="1">
              <a:solidFill>
                <a:srgbClr val="0000CC"/>
              </a:solidFill>
            </a:endParaRPr>
          </a:p>
        </p:txBody>
      </p:sp>
      <p:sp>
        <p:nvSpPr>
          <p:cNvPr id="23559" name="Text Box 7"/>
          <p:cNvSpPr txBox="1">
            <a:spLocks noChangeArrowheads="1"/>
          </p:cNvSpPr>
          <p:nvPr/>
        </p:nvSpPr>
        <p:spPr bwMode="auto">
          <a:xfrm>
            <a:off x="1447800" y="4038600"/>
            <a:ext cx="2057400" cy="641350"/>
          </a:xfrm>
          <a:prstGeom prst="rect">
            <a:avLst/>
          </a:prstGeom>
          <a:noFill/>
          <a:ln w="9525">
            <a:noFill/>
            <a:miter lim="800000"/>
            <a:headEnd/>
            <a:tailEnd/>
          </a:ln>
          <a:effectLst/>
        </p:spPr>
        <p:txBody>
          <a:bodyPr>
            <a:spAutoFit/>
          </a:bodyPr>
          <a:lstStyle/>
          <a:p>
            <a:pPr algn="ctr">
              <a:spcBef>
                <a:spcPct val="50000"/>
              </a:spcBef>
            </a:pPr>
            <a:r>
              <a:rPr lang="en-US" sz="3600" b="1">
                <a:solidFill>
                  <a:srgbClr val="000066"/>
                </a:solidFill>
              </a:rPr>
              <a:t>693 251</a:t>
            </a:r>
          </a:p>
        </p:txBody>
      </p:sp>
      <p:sp>
        <p:nvSpPr>
          <p:cNvPr id="23560" name="Text Box 8"/>
          <p:cNvSpPr txBox="1">
            <a:spLocks noChangeArrowheads="1"/>
          </p:cNvSpPr>
          <p:nvPr/>
        </p:nvSpPr>
        <p:spPr bwMode="auto">
          <a:xfrm>
            <a:off x="4572000" y="2819400"/>
            <a:ext cx="4267200" cy="1114425"/>
          </a:xfrm>
          <a:prstGeom prst="rect">
            <a:avLst/>
          </a:prstGeom>
          <a:noFill/>
          <a:ln w="9525">
            <a:noFill/>
            <a:miter lim="800000"/>
            <a:headEnd/>
            <a:tailEnd/>
          </a:ln>
          <a:effectLst/>
        </p:spPr>
        <p:txBody>
          <a:bodyPr>
            <a:spAutoFit/>
          </a:bodyPr>
          <a:lstStyle/>
          <a:p>
            <a:pPr algn="ctr">
              <a:spcBef>
                <a:spcPct val="50000"/>
              </a:spcBef>
            </a:pPr>
            <a:r>
              <a:rPr lang="en-US" b="1">
                <a:solidFill>
                  <a:srgbClr val="0000CC"/>
                </a:solidFill>
              </a:rPr>
              <a:t>Viết số, biết số đó gồm:</a:t>
            </a:r>
            <a:r>
              <a:rPr lang="en-US" b="1">
                <a:solidFill>
                  <a:srgbClr val="000066"/>
                </a:solidFill>
              </a:rPr>
              <a:t> 6 trăm nghìn, 9 chục nghìn, 3 nghìn và 5 trăm.</a:t>
            </a:r>
            <a:endParaRPr lang="en-US" b="1">
              <a:solidFill>
                <a:srgbClr val="0000CC"/>
              </a:solidFill>
            </a:endParaRPr>
          </a:p>
          <a:p>
            <a:pPr algn="ctr">
              <a:spcBef>
                <a:spcPct val="50000"/>
              </a:spcBef>
            </a:pPr>
            <a:endParaRPr lang="en-US" sz="1800" b="1">
              <a:solidFill>
                <a:srgbClr val="0000CC"/>
              </a:solidFill>
            </a:endParaRPr>
          </a:p>
        </p:txBody>
      </p:sp>
      <p:sp>
        <p:nvSpPr>
          <p:cNvPr id="23561" name="Text Box 9"/>
          <p:cNvSpPr txBox="1">
            <a:spLocks noChangeArrowheads="1"/>
          </p:cNvSpPr>
          <p:nvPr/>
        </p:nvSpPr>
        <p:spPr bwMode="auto">
          <a:xfrm>
            <a:off x="5562600" y="4191000"/>
            <a:ext cx="2133600" cy="641350"/>
          </a:xfrm>
          <a:prstGeom prst="rect">
            <a:avLst/>
          </a:prstGeom>
          <a:noFill/>
          <a:ln w="9525">
            <a:noFill/>
            <a:miter lim="800000"/>
            <a:headEnd/>
            <a:tailEnd/>
          </a:ln>
          <a:effectLst/>
        </p:spPr>
        <p:txBody>
          <a:bodyPr>
            <a:spAutoFit/>
          </a:bodyPr>
          <a:lstStyle/>
          <a:p>
            <a:pPr algn="ctr">
              <a:spcBef>
                <a:spcPct val="50000"/>
              </a:spcBef>
            </a:pPr>
            <a:r>
              <a:rPr lang="en-US" sz="3600" b="1">
                <a:solidFill>
                  <a:srgbClr val="000066"/>
                </a:solidFill>
              </a:rPr>
              <a:t>693 500</a:t>
            </a:r>
          </a:p>
        </p:txBody>
      </p:sp>
      <p:sp>
        <p:nvSpPr>
          <p:cNvPr id="23562" name="Line 10"/>
          <p:cNvSpPr>
            <a:spLocks noChangeShapeType="1"/>
          </p:cNvSpPr>
          <p:nvPr/>
        </p:nvSpPr>
        <p:spPr bwMode="auto">
          <a:xfrm>
            <a:off x="4495800" y="2590800"/>
            <a:ext cx="0" cy="2895600"/>
          </a:xfrm>
          <a:prstGeom prst="line">
            <a:avLst/>
          </a:prstGeom>
          <a:noFill/>
          <a:ln w="9525">
            <a:solidFill>
              <a:srgbClr val="000066"/>
            </a:solidFill>
            <a:round/>
            <a:headEnd/>
            <a:tailEnd/>
          </a:ln>
          <a:effectLst/>
        </p:spPr>
        <p:txBody>
          <a:bodyPr/>
          <a:lstStyle/>
          <a:p>
            <a:endParaRPr lang="en-US"/>
          </a:p>
        </p:txBody>
      </p:sp>
      <p:sp>
        <p:nvSpPr>
          <p:cNvPr id="23563" name="AutoShape 11"/>
          <p:cNvSpPr>
            <a:spLocks noChangeArrowheads="1"/>
          </p:cNvSpPr>
          <p:nvPr/>
        </p:nvSpPr>
        <p:spPr bwMode="auto">
          <a:xfrm>
            <a:off x="990600" y="1752600"/>
            <a:ext cx="1371600" cy="838200"/>
          </a:xfrm>
          <a:prstGeom prst="irregularSeal1">
            <a:avLst/>
          </a:prstGeom>
          <a:solidFill>
            <a:schemeClr val="accent1"/>
          </a:solidFill>
          <a:ln w="9525">
            <a:solidFill>
              <a:schemeClr val="folHlink"/>
            </a:solidFill>
            <a:miter lim="800000"/>
            <a:headEnd/>
            <a:tailEnd/>
          </a:ln>
          <a:effectLst/>
        </p:spPr>
        <p:txBody>
          <a:bodyPr wrap="none" anchor="ctr"/>
          <a:lstStyle/>
          <a:p>
            <a:pPr algn="ctr"/>
            <a:r>
              <a:rPr lang="en-US" sz="1400" b="1">
                <a:solidFill>
                  <a:srgbClr val="000066"/>
                </a:solidFill>
              </a:rPr>
              <a:t>NHÓM 1</a:t>
            </a:r>
          </a:p>
        </p:txBody>
      </p:sp>
      <p:sp>
        <p:nvSpPr>
          <p:cNvPr id="23564" name="AutoShape 12"/>
          <p:cNvSpPr>
            <a:spLocks noChangeArrowheads="1"/>
          </p:cNvSpPr>
          <p:nvPr/>
        </p:nvSpPr>
        <p:spPr bwMode="auto">
          <a:xfrm>
            <a:off x="6019800" y="1905000"/>
            <a:ext cx="1371600" cy="838200"/>
          </a:xfrm>
          <a:prstGeom prst="irregularSeal1">
            <a:avLst/>
          </a:prstGeom>
          <a:solidFill>
            <a:schemeClr val="accent1"/>
          </a:solidFill>
          <a:ln w="9525">
            <a:solidFill>
              <a:schemeClr val="folHlink"/>
            </a:solidFill>
            <a:miter lim="800000"/>
            <a:headEnd/>
            <a:tailEnd/>
          </a:ln>
          <a:effectLst/>
        </p:spPr>
        <p:txBody>
          <a:bodyPr wrap="none" anchor="ctr"/>
          <a:lstStyle/>
          <a:p>
            <a:pPr algn="ctr"/>
            <a:r>
              <a:rPr lang="en-US" sz="1400" b="1">
                <a:solidFill>
                  <a:srgbClr val="000066"/>
                </a:solidFill>
              </a:rPr>
              <a:t>NHÓM 2</a:t>
            </a:r>
          </a:p>
        </p:txBody>
      </p:sp>
      <p:sp>
        <p:nvSpPr>
          <p:cNvPr id="23565" name="Oval 13"/>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endParaRPr lang="en-US" sz="4400" b="1">
              <a:solidFill>
                <a:srgbClr val="FFFF00"/>
              </a:solidFill>
              <a:latin typeface=".VnTime" pitchFamily="34" charset="0"/>
            </a:endParaRPr>
          </a:p>
        </p:txBody>
      </p:sp>
      <p:sp>
        <p:nvSpPr>
          <p:cNvPr id="23566" name="Oval 14"/>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endParaRPr lang="en-US" sz="4400" b="1">
              <a:solidFill>
                <a:srgbClr val="FFFF00"/>
              </a:solidFill>
              <a:latin typeface=".VnTime" pitchFamily="34" charset="0"/>
            </a:endParaRPr>
          </a:p>
        </p:txBody>
      </p:sp>
      <p:sp>
        <p:nvSpPr>
          <p:cNvPr id="23567" name="Oval 15"/>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endParaRPr lang="en-US" sz="4400" b="1">
              <a:solidFill>
                <a:srgbClr val="FFFF00"/>
              </a:solidFill>
              <a:latin typeface=".VnTime" pitchFamily="34" charset="0"/>
            </a:endParaRPr>
          </a:p>
        </p:txBody>
      </p:sp>
      <p:sp>
        <p:nvSpPr>
          <p:cNvPr id="23568" name="Oval 16"/>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endParaRPr lang="en-US" sz="4400" b="1">
              <a:solidFill>
                <a:srgbClr val="FFFF00"/>
              </a:solidFill>
              <a:latin typeface=".VnTime" pitchFamily="34" charset="0"/>
            </a:endParaRPr>
          </a:p>
        </p:txBody>
      </p:sp>
      <p:sp>
        <p:nvSpPr>
          <p:cNvPr id="23569" name="Oval 17"/>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endParaRPr lang="en-US" sz="4400" b="1">
              <a:solidFill>
                <a:srgbClr val="FFFF00"/>
              </a:solidFill>
              <a:latin typeface=".VnTime" pitchFamily="34" charset="0"/>
            </a:endParaRPr>
          </a:p>
        </p:txBody>
      </p:sp>
      <p:sp>
        <p:nvSpPr>
          <p:cNvPr id="23570" name="Rectangle 18"/>
          <p:cNvSpPr>
            <a:spLocks noChangeArrowheads="1"/>
          </p:cNvSpPr>
          <p:nvPr/>
        </p:nvSpPr>
        <p:spPr bwMode="auto">
          <a:xfrm>
            <a:off x="7785100" y="914400"/>
            <a:ext cx="938213" cy="781050"/>
          </a:xfrm>
          <a:prstGeom prst="rect">
            <a:avLst/>
          </a:prstGeom>
          <a:solidFill>
            <a:srgbClr val="FFFF00"/>
          </a:solidFill>
          <a:ln w="57150" cmpd="thinThick">
            <a:solidFill>
              <a:srgbClr val="FF0066"/>
            </a:solidFill>
            <a:miter lim="800000"/>
            <a:headEnd/>
            <a:tailEnd/>
          </a:ln>
          <a:effectLst/>
        </p:spPr>
        <p:txBody>
          <a:bodyPr wrap="none" anchor="ctr"/>
          <a:lstStyle/>
          <a:p>
            <a:endParaRPr lang="en-US"/>
          </a:p>
        </p:txBody>
      </p:sp>
      <p:sp>
        <p:nvSpPr>
          <p:cNvPr id="23571" name="Oval 19"/>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30</a:t>
            </a:r>
          </a:p>
        </p:txBody>
      </p:sp>
      <p:sp>
        <p:nvSpPr>
          <p:cNvPr id="23572" name="Oval 20"/>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29</a:t>
            </a:r>
          </a:p>
        </p:txBody>
      </p:sp>
      <p:sp>
        <p:nvSpPr>
          <p:cNvPr id="23573" name="Oval 21"/>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28</a:t>
            </a:r>
          </a:p>
        </p:txBody>
      </p:sp>
      <p:sp>
        <p:nvSpPr>
          <p:cNvPr id="23574" name="Oval 22"/>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27</a:t>
            </a:r>
          </a:p>
        </p:txBody>
      </p:sp>
      <p:sp>
        <p:nvSpPr>
          <p:cNvPr id="23575" name="Oval 23"/>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26</a:t>
            </a:r>
          </a:p>
        </p:txBody>
      </p:sp>
      <p:sp>
        <p:nvSpPr>
          <p:cNvPr id="23576" name="Oval 24"/>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25</a:t>
            </a:r>
          </a:p>
        </p:txBody>
      </p:sp>
      <p:sp>
        <p:nvSpPr>
          <p:cNvPr id="23577" name="Oval 25"/>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24</a:t>
            </a:r>
          </a:p>
        </p:txBody>
      </p:sp>
      <p:sp>
        <p:nvSpPr>
          <p:cNvPr id="23578" name="Oval 26"/>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23</a:t>
            </a:r>
          </a:p>
        </p:txBody>
      </p:sp>
      <p:sp>
        <p:nvSpPr>
          <p:cNvPr id="23579" name="Oval 27"/>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22</a:t>
            </a:r>
          </a:p>
        </p:txBody>
      </p:sp>
      <p:sp>
        <p:nvSpPr>
          <p:cNvPr id="23580" name="Oval 28"/>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21</a:t>
            </a:r>
          </a:p>
        </p:txBody>
      </p:sp>
      <p:sp>
        <p:nvSpPr>
          <p:cNvPr id="23581" name="Oval 29"/>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20</a:t>
            </a:r>
          </a:p>
        </p:txBody>
      </p:sp>
      <p:sp>
        <p:nvSpPr>
          <p:cNvPr id="23582" name="Oval 30"/>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19</a:t>
            </a:r>
          </a:p>
        </p:txBody>
      </p:sp>
      <p:sp>
        <p:nvSpPr>
          <p:cNvPr id="23583" name="Oval 31"/>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18</a:t>
            </a:r>
          </a:p>
        </p:txBody>
      </p:sp>
      <p:sp>
        <p:nvSpPr>
          <p:cNvPr id="23584" name="Oval 32"/>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17</a:t>
            </a:r>
          </a:p>
        </p:txBody>
      </p:sp>
      <p:sp>
        <p:nvSpPr>
          <p:cNvPr id="23585" name="Oval 33"/>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16</a:t>
            </a:r>
          </a:p>
        </p:txBody>
      </p:sp>
      <p:sp>
        <p:nvSpPr>
          <p:cNvPr id="23586" name="Oval 34"/>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15</a:t>
            </a:r>
          </a:p>
        </p:txBody>
      </p:sp>
      <p:sp>
        <p:nvSpPr>
          <p:cNvPr id="23587" name="Oval 35"/>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14</a:t>
            </a:r>
          </a:p>
        </p:txBody>
      </p:sp>
      <p:sp>
        <p:nvSpPr>
          <p:cNvPr id="23588" name="Oval 36"/>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13</a:t>
            </a:r>
          </a:p>
        </p:txBody>
      </p:sp>
      <p:sp>
        <p:nvSpPr>
          <p:cNvPr id="23589" name="Oval 37"/>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12</a:t>
            </a:r>
          </a:p>
        </p:txBody>
      </p:sp>
      <p:sp>
        <p:nvSpPr>
          <p:cNvPr id="23590" name="Oval 38"/>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11</a:t>
            </a:r>
          </a:p>
        </p:txBody>
      </p:sp>
      <p:sp>
        <p:nvSpPr>
          <p:cNvPr id="23591" name="Oval 39"/>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10</a:t>
            </a:r>
          </a:p>
        </p:txBody>
      </p:sp>
      <p:sp>
        <p:nvSpPr>
          <p:cNvPr id="23592" name="Oval 40"/>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9</a:t>
            </a:r>
          </a:p>
        </p:txBody>
      </p:sp>
      <p:sp>
        <p:nvSpPr>
          <p:cNvPr id="23593" name="Oval 41"/>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8</a:t>
            </a:r>
          </a:p>
        </p:txBody>
      </p:sp>
      <p:sp>
        <p:nvSpPr>
          <p:cNvPr id="23594" name="Oval 42"/>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7</a:t>
            </a:r>
          </a:p>
        </p:txBody>
      </p:sp>
      <p:sp>
        <p:nvSpPr>
          <p:cNvPr id="23595" name="Oval 43"/>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6</a:t>
            </a:r>
          </a:p>
        </p:txBody>
      </p:sp>
      <p:sp>
        <p:nvSpPr>
          <p:cNvPr id="23596" name="Oval 44"/>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5</a:t>
            </a:r>
          </a:p>
        </p:txBody>
      </p:sp>
      <p:sp>
        <p:nvSpPr>
          <p:cNvPr id="23597" name="Oval 45"/>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4</a:t>
            </a:r>
          </a:p>
        </p:txBody>
      </p:sp>
      <p:sp>
        <p:nvSpPr>
          <p:cNvPr id="23598" name="Oval 46"/>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3</a:t>
            </a:r>
          </a:p>
        </p:txBody>
      </p:sp>
      <p:sp>
        <p:nvSpPr>
          <p:cNvPr id="23599" name="Oval 47"/>
          <p:cNvSpPr>
            <a:spLocks noChangeArrowheads="1"/>
          </p:cNvSpPr>
          <p:nvPr/>
        </p:nvSpPr>
        <p:spPr bwMode="auto">
          <a:xfrm>
            <a:off x="7937500" y="990600"/>
            <a:ext cx="6905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2</a:t>
            </a:r>
          </a:p>
        </p:txBody>
      </p:sp>
      <p:sp>
        <p:nvSpPr>
          <p:cNvPr id="23600" name="Oval 48"/>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FF00"/>
                </a:solidFill>
                <a:latin typeface=".VnTime" pitchFamily="34" charset="0"/>
              </a:rPr>
              <a:t>1</a:t>
            </a:r>
          </a:p>
        </p:txBody>
      </p:sp>
      <p:sp>
        <p:nvSpPr>
          <p:cNvPr id="23601" name="Oval 49"/>
          <p:cNvSpPr>
            <a:spLocks noChangeArrowheads="1"/>
          </p:cNvSpPr>
          <p:nvPr/>
        </p:nvSpPr>
        <p:spPr bwMode="auto">
          <a:xfrm>
            <a:off x="7937500" y="990600"/>
            <a:ext cx="703263" cy="636588"/>
          </a:xfrm>
          <a:prstGeom prst="ellipse">
            <a:avLst/>
          </a:prstGeom>
          <a:solidFill>
            <a:srgbClr val="0000FE"/>
          </a:solidFill>
          <a:ln w="9525">
            <a:solidFill>
              <a:srgbClr val="FFFF00"/>
            </a:solidFill>
            <a:round/>
            <a:headEnd/>
            <a:tailEnd/>
          </a:ln>
          <a:effectLst/>
        </p:spPr>
        <p:txBody>
          <a:bodyPr wrap="none" anchor="ctr"/>
          <a:lstStyle/>
          <a:p>
            <a:pPr algn="ctr" eaLnBrk="0" hangingPunct="0"/>
            <a:r>
              <a:rPr lang="en-US" sz="4400" b="1">
                <a:solidFill>
                  <a:srgbClr val="FF0000"/>
                </a:solidFill>
                <a:latin typeface=".VnTime" pitchFamily="34" charset="0"/>
              </a:rPr>
              <a:t>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3562"/>
                                        </p:tgtEl>
                                        <p:attrNameLst>
                                          <p:attrName>style.visibility</p:attrName>
                                        </p:attrNameLst>
                                      </p:cBhvr>
                                      <p:to>
                                        <p:strVal val="visible"/>
                                      </p:to>
                                    </p:set>
                                    <p:animEffect transition="in" filter="strips(downLeft)">
                                      <p:cBhvr>
                                        <p:cTn id="7" dur="500"/>
                                        <p:tgtEl>
                                          <p:spTgt spid="23562"/>
                                        </p:tgtEl>
                                      </p:cBhvr>
                                    </p:animEffect>
                                  </p:childTnLst>
                                </p:cTn>
                              </p:par>
                              <p:par>
                                <p:cTn id="8" presetID="18" presetClass="entr" presetSubtype="12" fill="hold" nodeType="withEffect">
                                  <p:stCondLst>
                                    <p:cond delay="0"/>
                                  </p:stCondLst>
                                  <p:childTnLst>
                                    <p:set>
                                      <p:cBhvr>
                                        <p:cTn id="9" dur="1" fill="hold">
                                          <p:stCondLst>
                                            <p:cond delay="0"/>
                                          </p:stCondLst>
                                        </p:cTn>
                                        <p:tgtEl>
                                          <p:spTgt spid="23563"/>
                                        </p:tgtEl>
                                        <p:attrNameLst>
                                          <p:attrName>style.visibility</p:attrName>
                                        </p:attrNameLst>
                                      </p:cBhvr>
                                      <p:to>
                                        <p:strVal val="visible"/>
                                      </p:to>
                                    </p:set>
                                    <p:animEffect transition="in" filter="strips(downLeft)">
                                      <p:cBhvr>
                                        <p:cTn id="10" dur="500"/>
                                        <p:tgtEl>
                                          <p:spTgt spid="23563"/>
                                        </p:tgtEl>
                                      </p:cBhvr>
                                    </p:animEffect>
                                  </p:childTnLst>
                                </p:cTn>
                              </p:par>
                              <p:par>
                                <p:cTn id="11" presetID="4" presetClass="entr" presetSubtype="16" fill="hold" nodeType="withEffect">
                                  <p:stCondLst>
                                    <p:cond delay="0"/>
                                  </p:stCondLst>
                                  <p:childTnLst>
                                    <p:set>
                                      <p:cBhvr>
                                        <p:cTn id="12" dur="1" fill="hold">
                                          <p:stCondLst>
                                            <p:cond delay="0"/>
                                          </p:stCondLst>
                                        </p:cTn>
                                        <p:tgtEl>
                                          <p:spTgt spid="23558"/>
                                        </p:tgtEl>
                                        <p:attrNameLst>
                                          <p:attrName>style.visibility</p:attrName>
                                        </p:attrNameLst>
                                      </p:cBhvr>
                                      <p:to>
                                        <p:strVal val="visible"/>
                                      </p:to>
                                    </p:set>
                                    <p:animEffect transition="in" filter="box(in)">
                                      <p:cBhvr>
                                        <p:cTn id="13" dur="500"/>
                                        <p:tgtEl>
                                          <p:spTgt spid="23558"/>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nodeType="clickEffect">
                                  <p:stCondLst>
                                    <p:cond delay="0"/>
                                  </p:stCondLst>
                                  <p:childTnLst>
                                    <p:set>
                                      <p:cBhvr>
                                        <p:cTn id="17" dur="1" fill="hold">
                                          <p:stCondLst>
                                            <p:cond delay="0"/>
                                          </p:stCondLst>
                                        </p:cTn>
                                        <p:tgtEl>
                                          <p:spTgt spid="23564"/>
                                        </p:tgtEl>
                                        <p:attrNameLst>
                                          <p:attrName>style.visibility</p:attrName>
                                        </p:attrNameLst>
                                      </p:cBhvr>
                                      <p:to>
                                        <p:strVal val="visible"/>
                                      </p:to>
                                    </p:set>
                                    <p:animEffect transition="in" filter="strips(downLeft)">
                                      <p:cBhvr>
                                        <p:cTn id="18" dur="500"/>
                                        <p:tgtEl>
                                          <p:spTgt spid="23564"/>
                                        </p:tgtEl>
                                      </p:cBhvr>
                                    </p:animEffect>
                                  </p:childTnLst>
                                </p:cTn>
                              </p:par>
                              <p:par>
                                <p:cTn id="19" presetID="4" presetClass="entr" presetSubtype="16" fill="hold" nodeType="withEffect">
                                  <p:stCondLst>
                                    <p:cond delay="0"/>
                                  </p:stCondLst>
                                  <p:childTnLst>
                                    <p:set>
                                      <p:cBhvr>
                                        <p:cTn id="20" dur="1" fill="hold">
                                          <p:stCondLst>
                                            <p:cond delay="0"/>
                                          </p:stCondLst>
                                        </p:cTn>
                                        <p:tgtEl>
                                          <p:spTgt spid="23560"/>
                                        </p:tgtEl>
                                        <p:attrNameLst>
                                          <p:attrName>style.visibility</p:attrName>
                                        </p:attrNameLst>
                                      </p:cBhvr>
                                      <p:to>
                                        <p:strVal val="visible"/>
                                      </p:to>
                                    </p:set>
                                    <p:animEffect transition="in" filter="box(in)">
                                      <p:cBhvr>
                                        <p:cTn id="21" dur="500"/>
                                        <p:tgtEl>
                                          <p:spTgt spid="23560"/>
                                        </p:tgtEl>
                                      </p:cBhvr>
                                    </p:animEffect>
                                  </p:childTnLst>
                                </p:cTn>
                              </p:par>
                            </p:childTnLst>
                          </p:cTn>
                        </p:par>
                      </p:childTnLst>
                    </p:cTn>
                  </p:par>
                  <p:par>
                    <p:cTn id="22" fill="hold">
                      <p:stCondLst>
                        <p:cond delay="indefinite"/>
                      </p:stCondLst>
                      <p:childTnLst>
                        <p:par>
                          <p:cTn id="23" fill="hold">
                            <p:stCondLst>
                              <p:cond delay="0"/>
                            </p:stCondLst>
                            <p:childTnLst>
                              <p:par>
                                <p:cTn id="24" presetID="23" presetClass="entr" presetSubtype="16" fill="hold" grpId="0" nodeType="clickEffect">
                                  <p:stCondLst>
                                    <p:cond delay="500"/>
                                  </p:stCondLst>
                                  <p:childTnLst>
                                    <p:set>
                                      <p:cBhvr>
                                        <p:cTn id="25" dur="1" fill="hold">
                                          <p:stCondLst>
                                            <p:cond delay="0"/>
                                          </p:stCondLst>
                                        </p:cTn>
                                        <p:tgtEl>
                                          <p:spTgt spid="23570"/>
                                        </p:tgtEl>
                                        <p:attrNameLst>
                                          <p:attrName>style.visibility</p:attrName>
                                        </p:attrNameLst>
                                      </p:cBhvr>
                                      <p:to>
                                        <p:strVal val="visible"/>
                                      </p:to>
                                    </p:set>
                                    <p:anim calcmode="lin" valueType="num">
                                      <p:cBhvr>
                                        <p:cTn id="26" dur="500" fill="hold"/>
                                        <p:tgtEl>
                                          <p:spTgt spid="23570"/>
                                        </p:tgtEl>
                                        <p:attrNameLst>
                                          <p:attrName>ppt_w</p:attrName>
                                        </p:attrNameLst>
                                      </p:cBhvr>
                                      <p:tavLst>
                                        <p:tav tm="0">
                                          <p:val>
                                            <p:fltVal val="0"/>
                                          </p:val>
                                        </p:tav>
                                        <p:tav tm="100000">
                                          <p:val>
                                            <p:strVal val="#ppt_w"/>
                                          </p:val>
                                        </p:tav>
                                      </p:tavLst>
                                    </p:anim>
                                    <p:anim calcmode="lin" valueType="num">
                                      <p:cBhvr>
                                        <p:cTn id="27" dur="500" fill="hold"/>
                                        <p:tgtEl>
                                          <p:spTgt spid="23570"/>
                                        </p:tgtEl>
                                        <p:attrNameLst>
                                          <p:attrName>ppt_h</p:attrName>
                                        </p:attrNameLst>
                                      </p:cBhvr>
                                      <p:tavLst>
                                        <p:tav tm="0">
                                          <p:val>
                                            <p:fltVal val="0"/>
                                          </p:val>
                                        </p:tav>
                                        <p:tav tm="100000">
                                          <p:val>
                                            <p:strVal val="#ppt_h"/>
                                          </p:val>
                                        </p:tav>
                                      </p:tavLst>
                                    </p:anim>
                                  </p:childTnLst>
                                </p:cTn>
                              </p:par>
                            </p:childTnLst>
                          </p:cTn>
                        </p:par>
                        <p:par>
                          <p:cTn id="28" fill="hold">
                            <p:stCondLst>
                              <p:cond delay="1000"/>
                            </p:stCondLst>
                            <p:childTnLst>
                              <p:par>
                                <p:cTn id="29" presetID="1" presetClass="entr" presetSubtype="0" fill="hold" grpId="0" nodeType="afterEffect">
                                  <p:stCondLst>
                                    <p:cond delay="500"/>
                                  </p:stCondLst>
                                  <p:childTnLst>
                                    <p:set>
                                      <p:cBhvr>
                                        <p:cTn id="30" dur="1" fill="hold">
                                          <p:stCondLst>
                                            <p:cond delay="499"/>
                                          </p:stCondLst>
                                        </p:cTn>
                                        <p:tgtEl>
                                          <p:spTgt spid="23571"/>
                                        </p:tgtEl>
                                        <p:attrNameLst>
                                          <p:attrName>style.visibility</p:attrName>
                                        </p:attrNameLst>
                                      </p:cBhvr>
                                      <p:to>
                                        <p:strVal val="visible"/>
                                      </p:to>
                                    </p:set>
                                  </p:childTnLst>
                                </p:cTn>
                              </p:par>
                            </p:childTnLst>
                          </p:cTn>
                        </p:par>
                        <p:par>
                          <p:cTn id="31" fill="hold">
                            <p:stCondLst>
                              <p:cond delay="2000"/>
                            </p:stCondLst>
                            <p:childTnLst>
                              <p:par>
                                <p:cTn id="32" presetID="1" presetClass="entr" presetSubtype="0" fill="hold" grpId="0" nodeType="afterEffect">
                                  <p:stCondLst>
                                    <p:cond delay="500"/>
                                  </p:stCondLst>
                                  <p:childTnLst>
                                    <p:set>
                                      <p:cBhvr>
                                        <p:cTn id="33" dur="1" fill="hold">
                                          <p:stCondLst>
                                            <p:cond delay="499"/>
                                          </p:stCondLst>
                                        </p:cTn>
                                        <p:tgtEl>
                                          <p:spTgt spid="23572"/>
                                        </p:tgtEl>
                                        <p:attrNameLst>
                                          <p:attrName>style.visibility</p:attrName>
                                        </p:attrNameLst>
                                      </p:cBhvr>
                                      <p:to>
                                        <p:strVal val="visible"/>
                                      </p:to>
                                    </p:set>
                                  </p:childTnLst>
                                  <p:subTnLst>
                                    <p:audio>
                                      <p:cMediaNode>
                                        <p:cTn display="0" masterRel="sameClick">
                                          <p:stCondLst>
                                            <p:cond evt="begin" delay="0">
                                              <p:tn val="32"/>
                                            </p:cond>
                                          </p:stCondLst>
                                          <p:endCondLst>
                                            <p:cond evt="onStopAudio" delay="0">
                                              <p:tgtEl>
                                                <p:sldTgt/>
                                              </p:tgtEl>
                                            </p:cond>
                                          </p:endCondLst>
                                        </p:cTn>
                                        <p:tgtEl>
                                          <p:sndTgt r:embed="rId2" name="cashreg.wav" builtIn="1"/>
                                        </p:tgtEl>
                                      </p:cMediaNode>
                                    </p:audio>
                                  </p:subTnLst>
                                </p:cTn>
                              </p:par>
                            </p:childTnLst>
                          </p:cTn>
                        </p:par>
                        <p:par>
                          <p:cTn id="34" fill="hold">
                            <p:stCondLst>
                              <p:cond delay="3000"/>
                            </p:stCondLst>
                            <p:childTnLst>
                              <p:par>
                                <p:cTn id="35" presetID="1" presetClass="entr" presetSubtype="0" fill="hold" grpId="0" nodeType="afterEffect">
                                  <p:stCondLst>
                                    <p:cond delay="500"/>
                                  </p:stCondLst>
                                  <p:childTnLst>
                                    <p:set>
                                      <p:cBhvr>
                                        <p:cTn id="36" dur="1" fill="hold">
                                          <p:stCondLst>
                                            <p:cond delay="499"/>
                                          </p:stCondLst>
                                        </p:cTn>
                                        <p:tgtEl>
                                          <p:spTgt spid="23573"/>
                                        </p:tgtEl>
                                        <p:attrNameLst>
                                          <p:attrName>style.visibility</p:attrName>
                                        </p:attrNameLst>
                                      </p:cBhvr>
                                      <p:to>
                                        <p:strVal val="visible"/>
                                      </p:to>
                                    </p:set>
                                  </p:childTnLst>
                                  <p:subTnLst>
                                    <p:audio>
                                      <p:cMediaNode>
                                        <p:cTn display="0" masterRel="sameClick">
                                          <p:stCondLst>
                                            <p:cond evt="begin" delay="0">
                                              <p:tn val="35"/>
                                            </p:cond>
                                          </p:stCondLst>
                                          <p:endCondLst>
                                            <p:cond evt="onStopAudio" delay="0">
                                              <p:tgtEl>
                                                <p:sldTgt/>
                                              </p:tgtEl>
                                            </p:cond>
                                          </p:endCondLst>
                                        </p:cTn>
                                        <p:tgtEl>
                                          <p:sndTgt r:embed="rId2" name="cashreg.wav" builtIn="1"/>
                                        </p:tgtEl>
                                      </p:cMediaNode>
                                    </p:audio>
                                  </p:subTnLst>
                                </p:cTn>
                              </p:par>
                            </p:childTnLst>
                          </p:cTn>
                        </p:par>
                        <p:par>
                          <p:cTn id="37" fill="hold">
                            <p:stCondLst>
                              <p:cond delay="4000"/>
                            </p:stCondLst>
                            <p:childTnLst>
                              <p:par>
                                <p:cTn id="38" presetID="1" presetClass="entr" presetSubtype="0" fill="hold" grpId="0" nodeType="afterEffect">
                                  <p:stCondLst>
                                    <p:cond delay="500"/>
                                  </p:stCondLst>
                                  <p:childTnLst>
                                    <p:set>
                                      <p:cBhvr>
                                        <p:cTn id="39" dur="1" fill="hold">
                                          <p:stCondLst>
                                            <p:cond delay="499"/>
                                          </p:stCondLst>
                                        </p:cTn>
                                        <p:tgtEl>
                                          <p:spTgt spid="23574"/>
                                        </p:tgtEl>
                                        <p:attrNameLst>
                                          <p:attrName>style.visibility</p:attrName>
                                        </p:attrNameLst>
                                      </p:cBhvr>
                                      <p:to>
                                        <p:strVal val="visible"/>
                                      </p:to>
                                    </p:set>
                                  </p:childTnLst>
                                  <p:subTnLst>
                                    <p:audio>
                                      <p:cMediaNode>
                                        <p:cTn display="0" masterRel="sameClick">
                                          <p:stCondLst>
                                            <p:cond evt="begin" delay="0">
                                              <p:tn val="38"/>
                                            </p:cond>
                                          </p:stCondLst>
                                          <p:endCondLst>
                                            <p:cond evt="onStopAudio" delay="0">
                                              <p:tgtEl>
                                                <p:sldTgt/>
                                              </p:tgtEl>
                                            </p:cond>
                                          </p:endCondLst>
                                        </p:cTn>
                                        <p:tgtEl>
                                          <p:sndTgt r:embed="rId2" name="cashreg.wav" builtIn="1"/>
                                        </p:tgtEl>
                                      </p:cMediaNode>
                                    </p:audio>
                                  </p:subTnLst>
                                </p:cTn>
                              </p:par>
                            </p:childTnLst>
                          </p:cTn>
                        </p:par>
                        <p:par>
                          <p:cTn id="40" fill="hold">
                            <p:stCondLst>
                              <p:cond delay="5000"/>
                            </p:stCondLst>
                            <p:childTnLst>
                              <p:par>
                                <p:cTn id="41" presetID="1" presetClass="entr" presetSubtype="0" fill="hold" grpId="0" nodeType="afterEffect">
                                  <p:stCondLst>
                                    <p:cond delay="500"/>
                                  </p:stCondLst>
                                  <p:childTnLst>
                                    <p:set>
                                      <p:cBhvr>
                                        <p:cTn id="42" dur="1" fill="hold">
                                          <p:stCondLst>
                                            <p:cond delay="499"/>
                                          </p:stCondLst>
                                        </p:cTn>
                                        <p:tgtEl>
                                          <p:spTgt spid="23575"/>
                                        </p:tgtEl>
                                        <p:attrNameLst>
                                          <p:attrName>style.visibility</p:attrName>
                                        </p:attrNameLst>
                                      </p:cBhvr>
                                      <p:to>
                                        <p:strVal val="visible"/>
                                      </p:to>
                                    </p:set>
                                  </p:childTnLst>
                                  <p:subTnLst>
                                    <p:audio>
                                      <p:cMediaNode>
                                        <p:cTn display="0" masterRel="sameClick">
                                          <p:stCondLst>
                                            <p:cond evt="begin" delay="0">
                                              <p:tn val="41"/>
                                            </p:cond>
                                          </p:stCondLst>
                                          <p:endCondLst>
                                            <p:cond evt="onStopAudio" delay="0">
                                              <p:tgtEl>
                                                <p:sldTgt/>
                                              </p:tgtEl>
                                            </p:cond>
                                          </p:endCondLst>
                                        </p:cTn>
                                        <p:tgtEl>
                                          <p:sndTgt r:embed="rId2" name="cashreg.wav" builtIn="1"/>
                                        </p:tgtEl>
                                      </p:cMediaNode>
                                    </p:audio>
                                  </p:subTnLst>
                                </p:cTn>
                              </p:par>
                            </p:childTnLst>
                          </p:cTn>
                        </p:par>
                        <p:par>
                          <p:cTn id="43" fill="hold">
                            <p:stCondLst>
                              <p:cond delay="6000"/>
                            </p:stCondLst>
                            <p:childTnLst>
                              <p:par>
                                <p:cTn id="44" presetID="1" presetClass="entr" presetSubtype="0" fill="hold" nodeType="afterEffect">
                                  <p:stCondLst>
                                    <p:cond delay="500"/>
                                  </p:stCondLst>
                                  <p:childTnLst>
                                    <p:set>
                                      <p:cBhvr>
                                        <p:cTn id="45" dur="1" fill="hold">
                                          <p:stCondLst>
                                            <p:cond delay="499"/>
                                          </p:stCondLst>
                                        </p:cTn>
                                        <p:tgtEl>
                                          <p:spTgt spid="23576"/>
                                        </p:tgtEl>
                                        <p:attrNameLst>
                                          <p:attrName>style.visibility</p:attrName>
                                        </p:attrNameLst>
                                      </p:cBhvr>
                                      <p:to>
                                        <p:strVal val="visible"/>
                                      </p:to>
                                    </p:set>
                                  </p:childTnLst>
                                  <p:subTnLst>
                                    <p:audio>
                                      <p:cMediaNode>
                                        <p:cTn display="0" masterRel="sameClick">
                                          <p:stCondLst>
                                            <p:cond evt="begin" delay="0">
                                              <p:tn val="44"/>
                                            </p:cond>
                                          </p:stCondLst>
                                          <p:endCondLst>
                                            <p:cond evt="onStopAudio" delay="0">
                                              <p:tgtEl>
                                                <p:sldTgt/>
                                              </p:tgtEl>
                                            </p:cond>
                                          </p:endCondLst>
                                        </p:cTn>
                                        <p:tgtEl>
                                          <p:sndTgt r:embed="rId2" name="cashreg.wav" builtIn="1"/>
                                        </p:tgtEl>
                                      </p:cMediaNode>
                                    </p:audio>
                                  </p:subTnLst>
                                </p:cTn>
                              </p:par>
                              <p:par>
                                <p:cTn id="46" presetID="1" presetClass="entr" presetSubtype="0" fill="hold" grpId="0" nodeType="withEffect">
                                  <p:stCondLst>
                                    <p:cond delay="500"/>
                                  </p:stCondLst>
                                  <p:childTnLst>
                                    <p:set>
                                      <p:cBhvr>
                                        <p:cTn id="47" dur="1" fill="hold">
                                          <p:stCondLst>
                                            <p:cond delay="499"/>
                                          </p:stCondLst>
                                        </p:cTn>
                                        <p:tgtEl>
                                          <p:spTgt spid="23569"/>
                                        </p:tgtEl>
                                        <p:attrNameLst>
                                          <p:attrName>style.visibility</p:attrName>
                                        </p:attrNameLst>
                                      </p:cBhvr>
                                      <p:to>
                                        <p:strVal val="visible"/>
                                      </p:to>
                                    </p:set>
                                  </p:childTnLst>
                                </p:cTn>
                              </p:par>
                            </p:childTnLst>
                          </p:cTn>
                        </p:par>
                        <p:par>
                          <p:cTn id="48" fill="hold">
                            <p:stCondLst>
                              <p:cond delay="7000"/>
                            </p:stCondLst>
                            <p:childTnLst>
                              <p:par>
                                <p:cTn id="49" presetID="1" presetClass="entr" presetSubtype="0" fill="hold" grpId="0" nodeType="afterEffect">
                                  <p:stCondLst>
                                    <p:cond delay="500"/>
                                  </p:stCondLst>
                                  <p:childTnLst>
                                    <p:set>
                                      <p:cBhvr>
                                        <p:cTn id="50" dur="1" fill="hold">
                                          <p:stCondLst>
                                            <p:cond delay="499"/>
                                          </p:stCondLst>
                                        </p:cTn>
                                        <p:tgtEl>
                                          <p:spTgt spid="23577"/>
                                        </p:tgtEl>
                                        <p:attrNameLst>
                                          <p:attrName>style.visibility</p:attrName>
                                        </p:attrNameLst>
                                      </p:cBhvr>
                                      <p:to>
                                        <p:strVal val="visible"/>
                                      </p:to>
                                    </p:set>
                                  </p:childTnLst>
                                  <p:subTnLst>
                                    <p:audio>
                                      <p:cMediaNode>
                                        <p:cTn display="0" masterRel="sameClick">
                                          <p:stCondLst>
                                            <p:cond evt="begin" delay="0">
                                              <p:tn val="49"/>
                                            </p:cond>
                                          </p:stCondLst>
                                          <p:endCondLst>
                                            <p:cond evt="onStopAudio" delay="0">
                                              <p:tgtEl>
                                                <p:sldTgt/>
                                              </p:tgtEl>
                                            </p:cond>
                                          </p:endCondLst>
                                        </p:cTn>
                                        <p:tgtEl>
                                          <p:sndTgt r:embed="rId2" name="cashreg.wav" builtIn="1"/>
                                        </p:tgtEl>
                                      </p:cMediaNode>
                                    </p:audio>
                                  </p:subTnLst>
                                </p:cTn>
                              </p:par>
                            </p:childTnLst>
                          </p:cTn>
                        </p:par>
                        <p:par>
                          <p:cTn id="51" fill="hold">
                            <p:stCondLst>
                              <p:cond delay="8000"/>
                            </p:stCondLst>
                            <p:childTnLst>
                              <p:par>
                                <p:cTn id="52" presetID="1" presetClass="entr" presetSubtype="0" fill="hold" grpId="0" nodeType="afterEffect">
                                  <p:stCondLst>
                                    <p:cond delay="500"/>
                                  </p:stCondLst>
                                  <p:childTnLst>
                                    <p:set>
                                      <p:cBhvr>
                                        <p:cTn id="53" dur="1" fill="hold">
                                          <p:stCondLst>
                                            <p:cond delay="499"/>
                                          </p:stCondLst>
                                        </p:cTn>
                                        <p:tgtEl>
                                          <p:spTgt spid="23578"/>
                                        </p:tgtEl>
                                        <p:attrNameLst>
                                          <p:attrName>style.visibility</p:attrName>
                                        </p:attrNameLst>
                                      </p:cBhvr>
                                      <p:to>
                                        <p:strVal val="visible"/>
                                      </p:to>
                                    </p:set>
                                  </p:childTnLst>
                                  <p:subTnLst>
                                    <p:audio>
                                      <p:cMediaNode>
                                        <p:cTn display="0" masterRel="sameClick">
                                          <p:stCondLst>
                                            <p:cond evt="begin" delay="0">
                                              <p:tn val="52"/>
                                            </p:cond>
                                          </p:stCondLst>
                                          <p:endCondLst>
                                            <p:cond evt="onStopAudio" delay="0">
                                              <p:tgtEl>
                                                <p:sldTgt/>
                                              </p:tgtEl>
                                            </p:cond>
                                          </p:endCondLst>
                                        </p:cTn>
                                        <p:tgtEl>
                                          <p:sndTgt r:embed="rId2" name="cashreg.wav" builtIn="1"/>
                                        </p:tgtEl>
                                      </p:cMediaNode>
                                    </p:audio>
                                  </p:subTnLst>
                                </p:cTn>
                              </p:par>
                            </p:childTnLst>
                          </p:cTn>
                        </p:par>
                        <p:par>
                          <p:cTn id="54" fill="hold">
                            <p:stCondLst>
                              <p:cond delay="9000"/>
                            </p:stCondLst>
                            <p:childTnLst>
                              <p:par>
                                <p:cTn id="55" presetID="1" presetClass="entr" presetSubtype="0" fill="hold" grpId="0" nodeType="afterEffect">
                                  <p:stCondLst>
                                    <p:cond delay="500"/>
                                  </p:stCondLst>
                                  <p:childTnLst>
                                    <p:set>
                                      <p:cBhvr>
                                        <p:cTn id="56" dur="1" fill="hold">
                                          <p:stCondLst>
                                            <p:cond delay="499"/>
                                          </p:stCondLst>
                                        </p:cTn>
                                        <p:tgtEl>
                                          <p:spTgt spid="23579"/>
                                        </p:tgtEl>
                                        <p:attrNameLst>
                                          <p:attrName>style.visibility</p:attrName>
                                        </p:attrNameLst>
                                      </p:cBhvr>
                                      <p:to>
                                        <p:strVal val="visible"/>
                                      </p:to>
                                    </p:set>
                                  </p:childTnLst>
                                  <p:subTnLst>
                                    <p:audio>
                                      <p:cMediaNode>
                                        <p:cTn display="0" masterRel="sameClick">
                                          <p:stCondLst>
                                            <p:cond evt="begin" delay="0">
                                              <p:tn val="55"/>
                                            </p:cond>
                                          </p:stCondLst>
                                          <p:endCondLst>
                                            <p:cond evt="onStopAudio" delay="0">
                                              <p:tgtEl>
                                                <p:sldTgt/>
                                              </p:tgtEl>
                                            </p:cond>
                                          </p:endCondLst>
                                        </p:cTn>
                                        <p:tgtEl>
                                          <p:sndTgt r:embed="rId2" name="cashreg.wav" builtIn="1"/>
                                        </p:tgtEl>
                                      </p:cMediaNode>
                                    </p:audio>
                                  </p:subTnLst>
                                </p:cTn>
                              </p:par>
                            </p:childTnLst>
                          </p:cTn>
                        </p:par>
                        <p:par>
                          <p:cTn id="57" fill="hold">
                            <p:stCondLst>
                              <p:cond delay="10000"/>
                            </p:stCondLst>
                            <p:childTnLst>
                              <p:par>
                                <p:cTn id="58" presetID="1" presetClass="entr" presetSubtype="0" fill="hold" grpId="0" nodeType="afterEffect">
                                  <p:stCondLst>
                                    <p:cond delay="500"/>
                                  </p:stCondLst>
                                  <p:childTnLst>
                                    <p:set>
                                      <p:cBhvr>
                                        <p:cTn id="59" dur="1" fill="hold">
                                          <p:stCondLst>
                                            <p:cond delay="499"/>
                                          </p:stCondLst>
                                        </p:cTn>
                                        <p:tgtEl>
                                          <p:spTgt spid="23580"/>
                                        </p:tgtEl>
                                        <p:attrNameLst>
                                          <p:attrName>style.visibility</p:attrName>
                                        </p:attrNameLst>
                                      </p:cBhvr>
                                      <p:to>
                                        <p:strVal val="visible"/>
                                      </p:to>
                                    </p:set>
                                  </p:childTnLst>
                                  <p:subTnLst>
                                    <p:audio>
                                      <p:cMediaNode>
                                        <p:cTn display="0" masterRel="sameClick">
                                          <p:stCondLst>
                                            <p:cond evt="begin" delay="0">
                                              <p:tn val="58"/>
                                            </p:cond>
                                          </p:stCondLst>
                                          <p:endCondLst>
                                            <p:cond evt="onStopAudio" delay="0">
                                              <p:tgtEl>
                                                <p:sldTgt/>
                                              </p:tgtEl>
                                            </p:cond>
                                          </p:endCondLst>
                                        </p:cTn>
                                        <p:tgtEl>
                                          <p:sndTgt r:embed="rId2" name="cashreg.wav" builtIn="1"/>
                                        </p:tgtEl>
                                      </p:cMediaNode>
                                    </p:audio>
                                  </p:subTnLst>
                                </p:cTn>
                              </p:par>
                            </p:childTnLst>
                          </p:cTn>
                        </p:par>
                        <p:par>
                          <p:cTn id="60" fill="hold">
                            <p:stCondLst>
                              <p:cond delay="11000"/>
                            </p:stCondLst>
                            <p:childTnLst>
                              <p:par>
                                <p:cTn id="61" presetID="1" presetClass="entr" presetSubtype="0" fill="hold" grpId="0" nodeType="afterEffect">
                                  <p:stCondLst>
                                    <p:cond delay="500"/>
                                  </p:stCondLst>
                                  <p:childTnLst>
                                    <p:set>
                                      <p:cBhvr>
                                        <p:cTn id="62" dur="1" fill="hold">
                                          <p:stCondLst>
                                            <p:cond delay="499"/>
                                          </p:stCondLst>
                                        </p:cTn>
                                        <p:tgtEl>
                                          <p:spTgt spid="23581"/>
                                        </p:tgtEl>
                                        <p:attrNameLst>
                                          <p:attrName>style.visibility</p:attrName>
                                        </p:attrNameLst>
                                      </p:cBhvr>
                                      <p:to>
                                        <p:strVal val="visible"/>
                                      </p:to>
                                    </p:set>
                                  </p:childTnLst>
                                  <p:subTnLst>
                                    <p:audio>
                                      <p:cMediaNode>
                                        <p:cTn display="0" masterRel="sameClick">
                                          <p:stCondLst>
                                            <p:cond evt="begin" delay="0">
                                              <p:tn val="61"/>
                                            </p:cond>
                                          </p:stCondLst>
                                          <p:endCondLst>
                                            <p:cond evt="onStopAudio" delay="0">
                                              <p:tgtEl>
                                                <p:sldTgt/>
                                              </p:tgtEl>
                                            </p:cond>
                                          </p:endCondLst>
                                        </p:cTn>
                                        <p:tgtEl>
                                          <p:sndTgt r:embed="rId2" name="cashreg.wav" builtIn="1"/>
                                        </p:tgtEl>
                                      </p:cMediaNode>
                                    </p:audio>
                                  </p:subTnLst>
                                </p:cTn>
                              </p:par>
                              <p:par>
                                <p:cTn id="63" presetID="1" presetClass="entr" presetSubtype="0" fill="hold" grpId="0" nodeType="withEffect">
                                  <p:stCondLst>
                                    <p:cond delay="500"/>
                                  </p:stCondLst>
                                  <p:childTnLst>
                                    <p:set>
                                      <p:cBhvr>
                                        <p:cTn id="64" dur="1" fill="hold">
                                          <p:stCondLst>
                                            <p:cond delay="499"/>
                                          </p:stCondLst>
                                        </p:cTn>
                                        <p:tgtEl>
                                          <p:spTgt spid="23568"/>
                                        </p:tgtEl>
                                        <p:attrNameLst>
                                          <p:attrName>style.visibility</p:attrName>
                                        </p:attrNameLst>
                                      </p:cBhvr>
                                      <p:to>
                                        <p:strVal val="visible"/>
                                      </p:to>
                                    </p:set>
                                  </p:childTnLst>
                                </p:cTn>
                              </p:par>
                            </p:childTnLst>
                          </p:cTn>
                        </p:par>
                        <p:par>
                          <p:cTn id="65" fill="hold">
                            <p:stCondLst>
                              <p:cond delay="12000"/>
                            </p:stCondLst>
                            <p:childTnLst>
                              <p:par>
                                <p:cTn id="66" presetID="1" presetClass="entr" presetSubtype="0" fill="hold" grpId="0" nodeType="afterEffect">
                                  <p:stCondLst>
                                    <p:cond delay="500"/>
                                  </p:stCondLst>
                                  <p:childTnLst>
                                    <p:set>
                                      <p:cBhvr>
                                        <p:cTn id="67" dur="1" fill="hold">
                                          <p:stCondLst>
                                            <p:cond delay="499"/>
                                          </p:stCondLst>
                                        </p:cTn>
                                        <p:tgtEl>
                                          <p:spTgt spid="23582"/>
                                        </p:tgtEl>
                                        <p:attrNameLst>
                                          <p:attrName>style.visibility</p:attrName>
                                        </p:attrNameLst>
                                      </p:cBhvr>
                                      <p:to>
                                        <p:strVal val="visible"/>
                                      </p:to>
                                    </p:set>
                                  </p:childTnLst>
                                  <p:subTnLst>
                                    <p:audio>
                                      <p:cMediaNode>
                                        <p:cTn display="0" masterRel="sameClick">
                                          <p:stCondLst>
                                            <p:cond evt="begin" delay="0">
                                              <p:tn val="66"/>
                                            </p:cond>
                                          </p:stCondLst>
                                          <p:endCondLst>
                                            <p:cond evt="onStopAudio" delay="0">
                                              <p:tgtEl>
                                                <p:sldTgt/>
                                              </p:tgtEl>
                                            </p:cond>
                                          </p:endCondLst>
                                        </p:cTn>
                                        <p:tgtEl>
                                          <p:sndTgt r:embed="rId2" name="cashreg.wav" builtIn="1"/>
                                        </p:tgtEl>
                                      </p:cMediaNode>
                                    </p:audio>
                                  </p:subTnLst>
                                </p:cTn>
                              </p:par>
                            </p:childTnLst>
                          </p:cTn>
                        </p:par>
                        <p:par>
                          <p:cTn id="68" fill="hold">
                            <p:stCondLst>
                              <p:cond delay="13000"/>
                            </p:stCondLst>
                            <p:childTnLst>
                              <p:par>
                                <p:cTn id="69" presetID="1" presetClass="entr" presetSubtype="0" fill="hold" grpId="0" nodeType="afterEffect">
                                  <p:stCondLst>
                                    <p:cond delay="500"/>
                                  </p:stCondLst>
                                  <p:childTnLst>
                                    <p:set>
                                      <p:cBhvr>
                                        <p:cTn id="70" dur="1" fill="hold">
                                          <p:stCondLst>
                                            <p:cond delay="499"/>
                                          </p:stCondLst>
                                        </p:cTn>
                                        <p:tgtEl>
                                          <p:spTgt spid="23583"/>
                                        </p:tgtEl>
                                        <p:attrNameLst>
                                          <p:attrName>style.visibility</p:attrName>
                                        </p:attrNameLst>
                                      </p:cBhvr>
                                      <p:to>
                                        <p:strVal val="visible"/>
                                      </p:to>
                                    </p:set>
                                  </p:childTnLst>
                                  <p:subTnLst>
                                    <p:audio>
                                      <p:cMediaNode>
                                        <p:cTn display="0" masterRel="sameClick">
                                          <p:stCondLst>
                                            <p:cond evt="begin" delay="0">
                                              <p:tn val="69"/>
                                            </p:cond>
                                          </p:stCondLst>
                                          <p:endCondLst>
                                            <p:cond evt="onStopAudio" delay="0">
                                              <p:tgtEl>
                                                <p:sldTgt/>
                                              </p:tgtEl>
                                            </p:cond>
                                          </p:endCondLst>
                                        </p:cTn>
                                        <p:tgtEl>
                                          <p:sndTgt r:embed="rId2" name="cashreg.wav" builtIn="1"/>
                                        </p:tgtEl>
                                      </p:cMediaNode>
                                    </p:audio>
                                  </p:subTnLst>
                                </p:cTn>
                              </p:par>
                            </p:childTnLst>
                          </p:cTn>
                        </p:par>
                        <p:par>
                          <p:cTn id="71" fill="hold">
                            <p:stCondLst>
                              <p:cond delay="14000"/>
                            </p:stCondLst>
                            <p:childTnLst>
                              <p:par>
                                <p:cTn id="72" presetID="1" presetClass="entr" presetSubtype="0" fill="hold" grpId="0" nodeType="afterEffect">
                                  <p:stCondLst>
                                    <p:cond delay="500"/>
                                  </p:stCondLst>
                                  <p:childTnLst>
                                    <p:set>
                                      <p:cBhvr>
                                        <p:cTn id="73" dur="1" fill="hold">
                                          <p:stCondLst>
                                            <p:cond delay="499"/>
                                          </p:stCondLst>
                                        </p:cTn>
                                        <p:tgtEl>
                                          <p:spTgt spid="23584"/>
                                        </p:tgtEl>
                                        <p:attrNameLst>
                                          <p:attrName>style.visibility</p:attrName>
                                        </p:attrNameLst>
                                      </p:cBhvr>
                                      <p:to>
                                        <p:strVal val="visible"/>
                                      </p:to>
                                    </p:set>
                                  </p:childTnLst>
                                  <p:subTnLst>
                                    <p:audio>
                                      <p:cMediaNode>
                                        <p:cTn display="0" masterRel="sameClick">
                                          <p:stCondLst>
                                            <p:cond evt="begin" delay="0">
                                              <p:tn val="72"/>
                                            </p:cond>
                                          </p:stCondLst>
                                          <p:endCondLst>
                                            <p:cond evt="onStopAudio" delay="0">
                                              <p:tgtEl>
                                                <p:sldTgt/>
                                              </p:tgtEl>
                                            </p:cond>
                                          </p:endCondLst>
                                        </p:cTn>
                                        <p:tgtEl>
                                          <p:sndTgt r:embed="rId2" name="cashreg.wav" builtIn="1"/>
                                        </p:tgtEl>
                                      </p:cMediaNode>
                                    </p:audio>
                                  </p:subTnLst>
                                </p:cTn>
                              </p:par>
                            </p:childTnLst>
                          </p:cTn>
                        </p:par>
                        <p:par>
                          <p:cTn id="74" fill="hold">
                            <p:stCondLst>
                              <p:cond delay="15000"/>
                            </p:stCondLst>
                            <p:childTnLst>
                              <p:par>
                                <p:cTn id="75" presetID="1" presetClass="entr" presetSubtype="0" fill="hold" grpId="0" nodeType="afterEffect">
                                  <p:stCondLst>
                                    <p:cond delay="500"/>
                                  </p:stCondLst>
                                  <p:childTnLst>
                                    <p:set>
                                      <p:cBhvr>
                                        <p:cTn id="76" dur="1" fill="hold">
                                          <p:stCondLst>
                                            <p:cond delay="499"/>
                                          </p:stCondLst>
                                        </p:cTn>
                                        <p:tgtEl>
                                          <p:spTgt spid="23585"/>
                                        </p:tgtEl>
                                        <p:attrNameLst>
                                          <p:attrName>style.visibility</p:attrName>
                                        </p:attrNameLst>
                                      </p:cBhvr>
                                      <p:to>
                                        <p:strVal val="visible"/>
                                      </p:to>
                                    </p:set>
                                  </p:childTnLst>
                                  <p:subTnLst>
                                    <p:audio>
                                      <p:cMediaNode>
                                        <p:cTn display="0" masterRel="sameClick">
                                          <p:stCondLst>
                                            <p:cond evt="begin" delay="0">
                                              <p:tn val="75"/>
                                            </p:cond>
                                          </p:stCondLst>
                                          <p:endCondLst>
                                            <p:cond evt="onStopAudio" delay="0">
                                              <p:tgtEl>
                                                <p:sldTgt/>
                                              </p:tgtEl>
                                            </p:cond>
                                          </p:endCondLst>
                                        </p:cTn>
                                        <p:tgtEl>
                                          <p:sndTgt r:embed="rId2" name="cashreg.wav" builtIn="1"/>
                                        </p:tgtEl>
                                      </p:cMediaNode>
                                    </p:audio>
                                  </p:subTnLst>
                                </p:cTn>
                              </p:par>
                            </p:childTnLst>
                          </p:cTn>
                        </p:par>
                        <p:par>
                          <p:cTn id="77" fill="hold">
                            <p:stCondLst>
                              <p:cond delay="16000"/>
                            </p:stCondLst>
                            <p:childTnLst>
                              <p:par>
                                <p:cTn id="78" presetID="1" presetClass="entr" presetSubtype="0" fill="hold" grpId="0" nodeType="afterEffect">
                                  <p:stCondLst>
                                    <p:cond delay="500"/>
                                  </p:stCondLst>
                                  <p:childTnLst>
                                    <p:set>
                                      <p:cBhvr>
                                        <p:cTn id="79" dur="1" fill="hold">
                                          <p:stCondLst>
                                            <p:cond delay="499"/>
                                          </p:stCondLst>
                                        </p:cTn>
                                        <p:tgtEl>
                                          <p:spTgt spid="23586"/>
                                        </p:tgtEl>
                                        <p:attrNameLst>
                                          <p:attrName>style.visibility</p:attrName>
                                        </p:attrNameLst>
                                      </p:cBhvr>
                                      <p:to>
                                        <p:strVal val="visible"/>
                                      </p:to>
                                    </p:set>
                                  </p:childTnLst>
                                  <p:subTnLst>
                                    <p:audio>
                                      <p:cMediaNode>
                                        <p:cTn display="0" masterRel="sameClick">
                                          <p:stCondLst>
                                            <p:cond evt="begin" delay="0">
                                              <p:tn val="78"/>
                                            </p:cond>
                                          </p:stCondLst>
                                          <p:endCondLst>
                                            <p:cond evt="onStopAudio" delay="0">
                                              <p:tgtEl>
                                                <p:sldTgt/>
                                              </p:tgtEl>
                                            </p:cond>
                                          </p:endCondLst>
                                        </p:cTn>
                                        <p:tgtEl>
                                          <p:sndTgt r:embed="rId2" name="cashreg.wav" builtIn="1"/>
                                        </p:tgtEl>
                                      </p:cMediaNode>
                                    </p:audio>
                                  </p:subTnLst>
                                </p:cTn>
                              </p:par>
                              <p:par>
                                <p:cTn id="80" presetID="1" presetClass="entr" presetSubtype="0" fill="hold" grpId="0" nodeType="withEffect">
                                  <p:stCondLst>
                                    <p:cond delay="500"/>
                                  </p:stCondLst>
                                  <p:childTnLst>
                                    <p:set>
                                      <p:cBhvr>
                                        <p:cTn id="81" dur="1" fill="hold">
                                          <p:stCondLst>
                                            <p:cond delay="499"/>
                                          </p:stCondLst>
                                        </p:cTn>
                                        <p:tgtEl>
                                          <p:spTgt spid="23567"/>
                                        </p:tgtEl>
                                        <p:attrNameLst>
                                          <p:attrName>style.visibility</p:attrName>
                                        </p:attrNameLst>
                                      </p:cBhvr>
                                      <p:to>
                                        <p:strVal val="visible"/>
                                      </p:to>
                                    </p:set>
                                  </p:childTnLst>
                                </p:cTn>
                              </p:par>
                            </p:childTnLst>
                          </p:cTn>
                        </p:par>
                        <p:par>
                          <p:cTn id="82" fill="hold">
                            <p:stCondLst>
                              <p:cond delay="17000"/>
                            </p:stCondLst>
                            <p:childTnLst>
                              <p:par>
                                <p:cTn id="83" presetID="1" presetClass="entr" presetSubtype="0" fill="hold" grpId="0" nodeType="afterEffect">
                                  <p:stCondLst>
                                    <p:cond delay="500"/>
                                  </p:stCondLst>
                                  <p:childTnLst>
                                    <p:set>
                                      <p:cBhvr>
                                        <p:cTn id="84" dur="1" fill="hold">
                                          <p:stCondLst>
                                            <p:cond delay="499"/>
                                          </p:stCondLst>
                                        </p:cTn>
                                        <p:tgtEl>
                                          <p:spTgt spid="23587"/>
                                        </p:tgtEl>
                                        <p:attrNameLst>
                                          <p:attrName>style.visibility</p:attrName>
                                        </p:attrNameLst>
                                      </p:cBhvr>
                                      <p:to>
                                        <p:strVal val="visible"/>
                                      </p:to>
                                    </p:set>
                                  </p:childTnLst>
                                  <p:subTnLst>
                                    <p:audio>
                                      <p:cMediaNode>
                                        <p:cTn display="0" masterRel="sameClick">
                                          <p:stCondLst>
                                            <p:cond evt="begin" delay="0">
                                              <p:tn val="83"/>
                                            </p:cond>
                                          </p:stCondLst>
                                          <p:endCondLst>
                                            <p:cond evt="onStopAudio" delay="0">
                                              <p:tgtEl>
                                                <p:sldTgt/>
                                              </p:tgtEl>
                                            </p:cond>
                                          </p:endCondLst>
                                        </p:cTn>
                                        <p:tgtEl>
                                          <p:sndTgt r:embed="rId2" name="cashreg.wav" builtIn="1"/>
                                        </p:tgtEl>
                                      </p:cMediaNode>
                                    </p:audio>
                                  </p:subTnLst>
                                </p:cTn>
                              </p:par>
                            </p:childTnLst>
                          </p:cTn>
                        </p:par>
                        <p:par>
                          <p:cTn id="85" fill="hold">
                            <p:stCondLst>
                              <p:cond delay="18000"/>
                            </p:stCondLst>
                            <p:childTnLst>
                              <p:par>
                                <p:cTn id="86" presetID="1" presetClass="entr" presetSubtype="0" fill="hold" grpId="0" nodeType="afterEffect">
                                  <p:stCondLst>
                                    <p:cond delay="500"/>
                                  </p:stCondLst>
                                  <p:childTnLst>
                                    <p:set>
                                      <p:cBhvr>
                                        <p:cTn id="87" dur="1" fill="hold">
                                          <p:stCondLst>
                                            <p:cond delay="499"/>
                                          </p:stCondLst>
                                        </p:cTn>
                                        <p:tgtEl>
                                          <p:spTgt spid="23588"/>
                                        </p:tgtEl>
                                        <p:attrNameLst>
                                          <p:attrName>style.visibility</p:attrName>
                                        </p:attrNameLst>
                                      </p:cBhvr>
                                      <p:to>
                                        <p:strVal val="visible"/>
                                      </p:to>
                                    </p:set>
                                  </p:childTnLst>
                                  <p:subTnLst>
                                    <p:audio>
                                      <p:cMediaNode>
                                        <p:cTn display="0" masterRel="sameClick">
                                          <p:stCondLst>
                                            <p:cond evt="begin" delay="0">
                                              <p:tn val="86"/>
                                            </p:cond>
                                          </p:stCondLst>
                                          <p:endCondLst>
                                            <p:cond evt="onStopAudio" delay="0">
                                              <p:tgtEl>
                                                <p:sldTgt/>
                                              </p:tgtEl>
                                            </p:cond>
                                          </p:endCondLst>
                                        </p:cTn>
                                        <p:tgtEl>
                                          <p:sndTgt r:embed="rId2" name="cashreg.wav" builtIn="1"/>
                                        </p:tgtEl>
                                      </p:cMediaNode>
                                    </p:audio>
                                  </p:subTnLst>
                                </p:cTn>
                              </p:par>
                            </p:childTnLst>
                          </p:cTn>
                        </p:par>
                        <p:par>
                          <p:cTn id="88" fill="hold">
                            <p:stCondLst>
                              <p:cond delay="19000"/>
                            </p:stCondLst>
                            <p:childTnLst>
                              <p:par>
                                <p:cTn id="89" presetID="1" presetClass="entr" presetSubtype="0" fill="hold" grpId="0" nodeType="afterEffect">
                                  <p:stCondLst>
                                    <p:cond delay="500"/>
                                  </p:stCondLst>
                                  <p:childTnLst>
                                    <p:set>
                                      <p:cBhvr>
                                        <p:cTn id="90" dur="1" fill="hold">
                                          <p:stCondLst>
                                            <p:cond delay="499"/>
                                          </p:stCondLst>
                                        </p:cTn>
                                        <p:tgtEl>
                                          <p:spTgt spid="23589"/>
                                        </p:tgtEl>
                                        <p:attrNameLst>
                                          <p:attrName>style.visibility</p:attrName>
                                        </p:attrNameLst>
                                      </p:cBhvr>
                                      <p:to>
                                        <p:strVal val="visible"/>
                                      </p:to>
                                    </p:set>
                                  </p:childTnLst>
                                  <p:subTnLst>
                                    <p:audio>
                                      <p:cMediaNode>
                                        <p:cTn display="0" masterRel="sameClick">
                                          <p:stCondLst>
                                            <p:cond evt="begin" delay="0">
                                              <p:tn val="89"/>
                                            </p:cond>
                                          </p:stCondLst>
                                          <p:endCondLst>
                                            <p:cond evt="onStopAudio" delay="0">
                                              <p:tgtEl>
                                                <p:sldTgt/>
                                              </p:tgtEl>
                                            </p:cond>
                                          </p:endCondLst>
                                        </p:cTn>
                                        <p:tgtEl>
                                          <p:sndTgt r:embed="rId2" name="cashreg.wav" builtIn="1"/>
                                        </p:tgtEl>
                                      </p:cMediaNode>
                                    </p:audio>
                                  </p:subTnLst>
                                </p:cTn>
                              </p:par>
                            </p:childTnLst>
                          </p:cTn>
                        </p:par>
                        <p:par>
                          <p:cTn id="91" fill="hold">
                            <p:stCondLst>
                              <p:cond delay="20000"/>
                            </p:stCondLst>
                            <p:childTnLst>
                              <p:par>
                                <p:cTn id="92" presetID="1" presetClass="entr" presetSubtype="0" fill="hold" grpId="0" nodeType="afterEffect">
                                  <p:stCondLst>
                                    <p:cond delay="500"/>
                                  </p:stCondLst>
                                  <p:childTnLst>
                                    <p:set>
                                      <p:cBhvr>
                                        <p:cTn id="93" dur="1" fill="hold">
                                          <p:stCondLst>
                                            <p:cond delay="499"/>
                                          </p:stCondLst>
                                        </p:cTn>
                                        <p:tgtEl>
                                          <p:spTgt spid="23590"/>
                                        </p:tgtEl>
                                        <p:attrNameLst>
                                          <p:attrName>style.visibility</p:attrName>
                                        </p:attrNameLst>
                                      </p:cBhvr>
                                      <p:to>
                                        <p:strVal val="visible"/>
                                      </p:to>
                                    </p:set>
                                  </p:childTnLst>
                                  <p:subTnLst>
                                    <p:audio>
                                      <p:cMediaNode>
                                        <p:cTn display="0" masterRel="sameClick">
                                          <p:stCondLst>
                                            <p:cond evt="begin" delay="0">
                                              <p:tn val="92"/>
                                            </p:cond>
                                          </p:stCondLst>
                                          <p:endCondLst>
                                            <p:cond evt="onStopAudio" delay="0">
                                              <p:tgtEl>
                                                <p:sldTgt/>
                                              </p:tgtEl>
                                            </p:cond>
                                          </p:endCondLst>
                                        </p:cTn>
                                        <p:tgtEl>
                                          <p:sndTgt r:embed="rId2" name="cashreg.wav" builtIn="1"/>
                                        </p:tgtEl>
                                      </p:cMediaNode>
                                    </p:audio>
                                  </p:subTnLst>
                                </p:cTn>
                              </p:par>
                            </p:childTnLst>
                          </p:cTn>
                        </p:par>
                        <p:par>
                          <p:cTn id="94" fill="hold">
                            <p:stCondLst>
                              <p:cond delay="21000"/>
                            </p:stCondLst>
                            <p:childTnLst>
                              <p:par>
                                <p:cTn id="95" presetID="1" presetClass="entr" presetSubtype="0" fill="hold" grpId="0" nodeType="afterEffect">
                                  <p:stCondLst>
                                    <p:cond delay="500"/>
                                  </p:stCondLst>
                                  <p:childTnLst>
                                    <p:set>
                                      <p:cBhvr>
                                        <p:cTn id="96" dur="1" fill="hold">
                                          <p:stCondLst>
                                            <p:cond delay="499"/>
                                          </p:stCondLst>
                                        </p:cTn>
                                        <p:tgtEl>
                                          <p:spTgt spid="23591"/>
                                        </p:tgtEl>
                                        <p:attrNameLst>
                                          <p:attrName>style.visibility</p:attrName>
                                        </p:attrNameLst>
                                      </p:cBhvr>
                                      <p:to>
                                        <p:strVal val="visible"/>
                                      </p:to>
                                    </p:set>
                                  </p:childTnLst>
                                  <p:subTnLst>
                                    <p:audio>
                                      <p:cMediaNode>
                                        <p:cTn display="0" masterRel="sameClick">
                                          <p:stCondLst>
                                            <p:cond evt="begin" delay="0">
                                              <p:tn val="95"/>
                                            </p:cond>
                                          </p:stCondLst>
                                          <p:endCondLst>
                                            <p:cond evt="onStopAudio" delay="0">
                                              <p:tgtEl>
                                                <p:sldTgt/>
                                              </p:tgtEl>
                                            </p:cond>
                                          </p:endCondLst>
                                        </p:cTn>
                                        <p:tgtEl>
                                          <p:sndTgt r:embed="rId2" name="cashreg.wav" builtIn="1"/>
                                        </p:tgtEl>
                                      </p:cMediaNode>
                                    </p:audio>
                                  </p:subTnLst>
                                </p:cTn>
                              </p:par>
                              <p:par>
                                <p:cTn id="97" presetID="1" presetClass="entr" presetSubtype="0" fill="hold" grpId="0" nodeType="withEffect">
                                  <p:stCondLst>
                                    <p:cond delay="500"/>
                                  </p:stCondLst>
                                  <p:childTnLst>
                                    <p:set>
                                      <p:cBhvr>
                                        <p:cTn id="98" dur="1" fill="hold">
                                          <p:stCondLst>
                                            <p:cond delay="499"/>
                                          </p:stCondLst>
                                        </p:cTn>
                                        <p:tgtEl>
                                          <p:spTgt spid="23566"/>
                                        </p:tgtEl>
                                        <p:attrNameLst>
                                          <p:attrName>style.visibility</p:attrName>
                                        </p:attrNameLst>
                                      </p:cBhvr>
                                      <p:to>
                                        <p:strVal val="visible"/>
                                      </p:to>
                                    </p:set>
                                  </p:childTnLst>
                                </p:cTn>
                              </p:par>
                            </p:childTnLst>
                          </p:cTn>
                        </p:par>
                        <p:par>
                          <p:cTn id="99" fill="hold">
                            <p:stCondLst>
                              <p:cond delay="22000"/>
                            </p:stCondLst>
                            <p:childTnLst>
                              <p:par>
                                <p:cTn id="100" presetID="1" presetClass="entr" presetSubtype="0" fill="hold" grpId="0" nodeType="afterEffect">
                                  <p:stCondLst>
                                    <p:cond delay="500"/>
                                  </p:stCondLst>
                                  <p:childTnLst>
                                    <p:set>
                                      <p:cBhvr>
                                        <p:cTn id="101" dur="1" fill="hold">
                                          <p:stCondLst>
                                            <p:cond delay="499"/>
                                          </p:stCondLst>
                                        </p:cTn>
                                        <p:tgtEl>
                                          <p:spTgt spid="23592"/>
                                        </p:tgtEl>
                                        <p:attrNameLst>
                                          <p:attrName>style.visibility</p:attrName>
                                        </p:attrNameLst>
                                      </p:cBhvr>
                                      <p:to>
                                        <p:strVal val="visible"/>
                                      </p:to>
                                    </p:set>
                                  </p:childTnLst>
                                  <p:subTnLst>
                                    <p:audio>
                                      <p:cMediaNode>
                                        <p:cTn display="0" masterRel="sameClick">
                                          <p:stCondLst>
                                            <p:cond evt="begin" delay="0">
                                              <p:tn val="100"/>
                                            </p:cond>
                                          </p:stCondLst>
                                          <p:endCondLst>
                                            <p:cond evt="onStopAudio" delay="0">
                                              <p:tgtEl>
                                                <p:sldTgt/>
                                              </p:tgtEl>
                                            </p:cond>
                                          </p:endCondLst>
                                        </p:cTn>
                                        <p:tgtEl>
                                          <p:sndTgt r:embed="rId2" name="cashreg.wav" builtIn="1"/>
                                        </p:tgtEl>
                                      </p:cMediaNode>
                                    </p:audio>
                                  </p:subTnLst>
                                </p:cTn>
                              </p:par>
                            </p:childTnLst>
                          </p:cTn>
                        </p:par>
                        <p:par>
                          <p:cTn id="102" fill="hold">
                            <p:stCondLst>
                              <p:cond delay="23000"/>
                            </p:stCondLst>
                            <p:childTnLst>
                              <p:par>
                                <p:cTn id="103" presetID="1" presetClass="entr" presetSubtype="0" fill="hold" grpId="0" nodeType="afterEffect">
                                  <p:stCondLst>
                                    <p:cond delay="500"/>
                                  </p:stCondLst>
                                  <p:childTnLst>
                                    <p:set>
                                      <p:cBhvr>
                                        <p:cTn id="104" dur="1" fill="hold">
                                          <p:stCondLst>
                                            <p:cond delay="499"/>
                                          </p:stCondLst>
                                        </p:cTn>
                                        <p:tgtEl>
                                          <p:spTgt spid="23593"/>
                                        </p:tgtEl>
                                        <p:attrNameLst>
                                          <p:attrName>style.visibility</p:attrName>
                                        </p:attrNameLst>
                                      </p:cBhvr>
                                      <p:to>
                                        <p:strVal val="visible"/>
                                      </p:to>
                                    </p:set>
                                  </p:childTnLst>
                                  <p:subTnLst>
                                    <p:audio>
                                      <p:cMediaNode>
                                        <p:cTn display="0" masterRel="sameClick">
                                          <p:stCondLst>
                                            <p:cond evt="begin" delay="0">
                                              <p:tn val="103"/>
                                            </p:cond>
                                          </p:stCondLst>
                                          <p:endCondLst>
                                            <p:cond evt="onStopAudio" delay="0">
                                              <p:tgtEl>
                                                <p:sldTgt/>
                                              </p:tgtEl>
                                            </p:cond>
                                          </p:endCondLst>
                                        </p:cTn>
                                        <p:tgtEl>
                                          <p:sndTgt r:embed="rId2" name="cashreg.wav" builtIn="1"/>
                                        </p:tgtEl>
                                      </p:cMediaNode>
                                    </p:audio>
                                  </p:subTnLst>
                                </p:cTn>
                              </p:par>
                            </p:childTnLst>
                          </p:cTn>
                        </p:par>
                        <p:par>
                          <p:cTn id="105" fill="hold">
                            <p:stCondLst>
                              <p:cond delay="24000"/>
                            </p:stCondLst>
                            <p:childTnLst>
                              <p:par>
                                <p:cTn id="106" presetID="1" presetClass="entr" presetSubtype="0" fill="hold" grpId="0" nodeType="afterEffect">
                                  <p:stCondLst>
                                    <p:cond delay="500"/>
                                  </p:stCondLst>
                                  <p:childTnLst>
                                    <p:set>
                                      <p:cBhvr>
                                        <p:cTn id="107" dur="1" fill="hold">
                                          <p:stCondLst>
                                            <p:cond delay="499"/>
                                          </p:stCondLst>
                                        </p:cTn>
                                        <p:tgtEl>
                                          <p:spTgt spid="23594"/>
                                        </p:tgtEl>
                                        <p:attrNameLst>
                                          <p:attrName>style.visibility</p:attrName>
                                        </p:attrNameLst>
                                      </p:cBhvr>
                                      <p:to>
                                        <p:strVal val="visible"/>
                                      </p:to>
                                    </p:set>
                                  </p:childTnLst>
                                  <p:subTnLst>
                                    <p:audio>
                                      <p:cMediaNode>
                                        <p:cTn display="0" masterRel="sameClick">
                                          <p:stCondLst>
                                            <p:cond evt="begin" delay="0">
                                              <p:tn val="106"/>
                                            </p:cond>
                                          </p:stCondLst>
                                          <p:endCondLst>
                                            <p:cond evt="onStopAudio" delay="0">
                                              <p:tgtEl>
                                                <p:sldTgt/>
                                              </p:tgtEl>
                                            </p:cond>
                                          </p:endCondLst>
                                        </p:cTn>
                                        <p:tgtEl>
                                          <p:sndTgt r:embed="rId2" name="cashreg.wav" builtIn="1"/>
                                        </p:tgtEl>
                                      </p:cMediaNode>
                                    </p:audio>
                                  </p:subTnLst>
                                </p:cTn>
                              </p:par>
                            </p:childTnLst>
                          </p:cTn>
                        </p:par>
                        <p:par>
                          <p:cTn id="108" fill="hold">
                            <p:stCondLst>
                              <p:cond delay="25000"/>
                            </p:stCondLst>
                            <p:childTnLst>
                              <p:par>
                                <p:cTn id="109" presetID="1" presetClass="entr" presetSubtype="0" fill="hold" grpId="0" nodeType="afterEffect">
                                  <p:stCondLst>
                                    <p:cond delay="500"/>
                                  </p:stCondLst>
                                  <p:childTnLst>
                                    <p:set>
                                      <p:cBhvr>
                                        <p:cTn id="110" dur="1" fill="hold">
                                          <p:stCondLst>
                                            <p:cond delay="499"/>
                                          </p:stCondLst>
                                        </p:cTn>
                                        <p:tgtEl>
                                          <p:spTgt spid="23595"/>
                                        </p:tgtEl>
                                        <p:attrNameLst>
                                          <p:attrName>style.visibility</p:attrName>
                                        </p:attrNameLst>
                                      </p:cBhvr>
                                      <p:to>
                                        <p:strVal val="visible"/>
                                      </p:to>
                                    </p:set>
                                  </p:childTnLst>
                                  <p:subTnLst>
                                    <p:audio>
                                      <p:cMediaNode>
                                        <p:cTn display="0" masterRel="sameClick">
                                          <p:stCondLst>
                                            <p:cond evt="begin" delay="0">
                                              <p:tn val="109"/>
                                            </p:cond>
                                          </p:stCondLst>
                                          <p:endCondLst>
                                            <p:cond evt="onStopAudio" delay="0">
                                              <p:tgtEl>
                                                <p:sldTgt/>
                                              </p:tgtEl>
                                            </p:cond>
                                          </p:endCondLst>
                                        </p:cTn>
                                        <p:tgtEl>
                                          <p:sndTgt r:embed="rId2" name="cashreg.wav" builtIn="1"/>
                                        </p:tgtEl>
                                      </p:cMediaNode>
                                    </p:audio>
                                  </p:subTnLst>
                                </p:cTn>
                              </p:par>
                            </p:childTnLst>
                          </p:cTn>
                        </p:par>
                        <p:par>
                          <p:cTn id="111" fill="hold">
                            <p:stCondLst>
                              <p:cond delay="26000"/>
                            </p:stCondLst>
                            <p:childTnLst>
                              <p:par>
                                <p:cTn id="112" presetID="1" presetClass="entr" presetSubtype="0" fill="hold" grpId="0" nodeType="afterEffect">
                                  <p:stCondLst>
                                    <p:cond delay="500"/>
                                  </p:stCondLst>
                                  <p:childTnLst>
                                    <p:set>
                                      <p:cBhvr>
                                        <p:cTn id="113" dur="1" fill="hold">
                                          <p:stCondLst>
                                            <p:cond delay="499"/>
                                          </p:stCondLst>
                                        </p:cTn>
                                        <p:tgtEl>
                                          <p:spTgt spid="23596"/>
                                        </p:tgtEl>
                                        <p:attrNameLst>
                                          <p:attrName>style.visibility</p:attrName>
                                        </p:attrNameLst>
                                      </p:cBhvr>
                                      <p:to>
                                        <p:strVal val="visible"/>
                                      </p:to>
                                    </p:set>
                                  </p:childTnLst>
                                  <p:subTnLst>
                                    <p:audio>
                                      <p:cMediaNode>
                                        <p:cTn display="0" masterRel="sameClick">
                                          <p:stCondLst>
                                            <p:cond evt="begin" delay="0">
                                              <p:tn val="112"/>
                                            </p:cond>
                                          </p:stCondLst>
                                          <p:endCondLst>
                                            <p:cond evt="onStopAudio" delay="0">
                                              <p:tgtEl>
                                                <p:sldTgt/>
                                              </p:tgtEl>
                                            </p:cond>
                                          </p:endCondLst>
                                        </p:cTn>
                                        <p:tgtEl>
                                          <p:sndTgt r:embed="rId2" name="cashreg.wav" builtIn="1"/>
                                        </p:tgtEl>
                                      </p:cMediaNode>
                                    </p:audio>
                                  </p:subTnLst>
                                </p:cTn>
                              </p:par>
                              <p:par>
                                <p:cTn id="114" presetID="1" presetClass="entr" presetSubtype="0" fill="hold" grpId="0" nodeType="withEffect">
                                  <p:stCondLst>
                                    <p:cond delay="500"/>
                                  </p:stCondLst>
                                  <p:childTnLst>
                                    <p:set>
                                      <p:cBhvr>
                                        <p:cTn id="115" dur="1" fill="hold">
                                          <p:stCondLst>
                                            <p:cond delay="499"/>
                                          </p:stCondLst>
                                        </p:cTn>
                                        <p:tgtEl>
                                          <p:spTgt spid="23565"/>
                                        </p:tgtEl>
                                        <p:attrNameLst>
                                          <p:attrName>style.visibility</p:attrName>
                                        </p:attrNameLst>
                                      </p:cBhvr>
                                      <p:to>
                                        <p:strVal val="visible"/>
                                      </p:to>
                                    </p:set>
                                  </p:childTnLst>
                                </p:cTn>
                              </p:par>
                            </p:childTnLst>
                          </p:cTn>
                        </p:par>
                        <p:par>
                          <p:cTn id="116" fill="hold">
                            <p:stCondLst>
                              <p:cond delay="27000"/>
                            </p:stCondLst>
                            <p:childTnLst>
                              <p:par>
                                <p:cTn id="117" presetID="1" presetClass="entr" presetSubtype="0" fill="hold" grpId="0" nodeType="afterEffect">
                                  <p:stCondLst>
                                    <p:cond delay="500"/>
                                  </p:stCondLst>
                                  <p:childTnLst>
                                    <p:set>
                                      <p:cBhvr>
                                        <p:cTn id="118" dur="1" fill="hold">
                                          <p:stCondLst>
                                            <p:cond delay="499"/>
                                          </p:stCondLst>
                                        </p:cTn>
                                        <p:tgtEl>
                                          <p:spTgt spid="23597"/>
                                        </p:tgtEl>
                                        <p:attrNameLst>
                                          <p:attrName>style.visibility</p:attrName>
                                        </p:attrNameLst>
                                      </p:cBhvr>
                                      <p:to>
                                        <p:strVal val="visible"/>
                                      </p:to>
                                    </p:set>
                                  </p:childTnLst>
                                  <p:subTnLst>
                                    <p:audio>
                                      <p:cMediaNode>
                                        <p:cTn display="0" masterRel="sameClick">
                                          <p:stCondLst>
                                            <p:cond evt="begin" delay="0">
                                              <p:tn val="117"/>
                                            </p:cond>
                                          </p:stCondLst>
                                          <p:endCondLst>
                                            <p:cond evt="onStopAudio" delay="0">
                                              <p:tgtEl>
                                                <p:sldTgt/>
                                              </p:tgtEl>
                                            </p:cond>
                                          </p:endCondLst>
                                        </p:cTn>
                                        <p:tgtEl>
                                          <p:sndTgt r:embed="rId2" name="cashreg.wav" builtIn="1"/>
                                        </p:tgtEl>
                                      </p:cMediaNode>
                                    </p:audio>
                                  </p:subTnLst>
                                </p:cTn>
                              </p:par>
                            </p:childTnLst>
                          </p:cTn>
                        </p:par>
                        <p:par>
                          <p:cTn id="119" fill="hold">
                            <p:stCondLst>
                              <p:cond delay="28000"/>
                            </p:stCondLst>
                            <p:childTnLst>
                              <p:par>
                                <p:cTn id="120" presetID="1" presetClass="entr" presetSubtype="0" fill="hold" grpId="0" nodeType="afterEffect">
                                  <p:stCondLst>
                                    <p:cond delay="500"/>
                                  </p:stCondLst>
                                  <p:childTnLst>
                                    <p:set>
                                      <p:cBhvr>
                                        <p:cTn id="121" dur="1" fill="hold">
                                          <p:stCondLst>
                                            <p:cond delay="499"/>
                                          </p:stCondLst>
                                        </p:cTn>
                                        <p:tgtEl>
                                          <p:spTgt spid="23598"/>
                                        </p:tgtEl>
                                        <p:attrNameLst>
                                          <p:attrName>style.visibility</p:attrName>
                                        </p:attrNameLst>
                                      </p:cBhvr>
                                      <p:to>
                                        <p:strVal val="visible"/>
                                      </p:to>
                                    </p:set>
                                  </p:childTnLst>
                                  <p:subTnLst>
                                    <p:audio>
                                      <p:cMediaNode>
                                        <p:cTn display="0" masterRel="sameClick">
                                          <p:stCondLst>
                                            <p:cond evt="begin" delay="0">
                                              <p:tn val="120"/>
                                            </p:cond>
                                          </p:stCondLst>
                                          <p:endCondLst>
                                            <p:cond evt="onStopAudio" delay="0">
                                              <p:tgtEl>
                                                <p:sldTgt/>
                                              </p:tgtEl>
                                            </p:cond>
                                          </p:endCondLst>
                                        </p:cTn>
                                        <p:tgtEl>
                                          <p:sndTgt r:embed="rId2" name="cashreg.wav" builtIn="1"/>
                                        </p:tgtEl>
                                      </p:cMediaNode>
                                    </p:audio>
                                  </p:subTnLst>
                                </p:cTn>
                              </p:par>
                            </p:childTnLst>
                          </p:cTn>
                        </p:par>
                        <p:par>
                          <p:cTn id="122" fill="hold">
                            <p:stCondLst>
                              <p:cond delay="29000"/>
                            </p:stCondLst>
                            <p:childTnLst>
                              <p:par>
                                <p:cTn id="123" presetID="1" presetClass="entr" presetSubtype="0" fill="hold" grpId="0" nodeType="afterEffect">
                                  <p:stCondLst>
                                    <p:cond delay="500"/>
                                  </p:stCondLst>
                                  <p:childTnLst>
                                    <p:set>
                                      <p:cBhvr>
                                        <p:cTn id="124" dur="1" fill="hold">
                                          <p:stCondLst>
                                            <p:cond delay="499"/>
                                          </p:stCondLst>
                                        </p:cTn>
                                        <p:tgtEl>
                                          <p:spTgt spid="23599"/>
                                        </p:tgtEl>
                                        <p:attrNameLst>
                                          <p:attrName>style.visibility</p:attrName>
                                        </p:attrNameLst>
                                      </p:cBhvr>
                                      <p:to>
                                        <p:strVal val="visible"/>
                                      </p:to>
                                    </p:set>
                                  </p:childTnLst>
                                  <p:subTnLst>
                                    <p:audio>
                                      <p:cMediaNode>
                                        <p:cTn display="0" masterRel="sameClick">
                                          <p:stCondLst>
                                            <p:cond evt="begin" delay="0">
                                              <p:tn val="123"/>
                                            </p:cond>
                                          </p:stCondLst>
                                          <p:endCondLst>
                                            <p:cond evt="onStopAudio" delay="0">
                                              <p:tgtEl>
                                                <p:sldTgt/>
                                              </p:tgtEl>
                                            </p:cond>
                                          </p:endCondLst>
                                        </p:cTn>
                                        <p:tgtEl>
                                          <p:sndTgt r:embed="rId2" name="cashreg.wav" builtIn="1"/>
                                        </p:tgtEl>
                                      </p:cMediaNode>
                                    </p:audio>
                                  </p:subTnLst>
                                </p:cTn>
                              </p:par>
                            </p:childTnLst>
                          </p:cTn>
                        </p:par>
                        <p:par>
                          <p:cTn id="125" fill="hold">
                            <p:stCondLst>
                              <p:cond delay="30000"/>
                            </p:stCondLst>
                            <p:childTnLst>
                              <p:par>
                                <p:cTn id="126" presetID="1" presetClass="entr" presetSubtype="0" fill="hold" grpId="0" nodeType="afterEffect">
                                  <p:stCondLst>
                                    <p:cond delay="500"/>
                                  </p:stCondLst>
                                  <p:childTnLst>
                                    <p:set>
                                      <p:cBhvr>
                                        <p:cTn id="127" dur="1" fill="hold">
                                          <p:stCondLst>
                                            <p:cond delay="499"/>
                                          </p:stCondLst>
                                        </p:cTn>
                                        <p:tgtEl>
                                          <p:spTgt spid="23600"/>
                                        </p:tgtEl>
                                        <p:attrNameLst>
                                          <p:attrName>style.visibility</p:attrName>
                                        </p:attrNameLst>
                                      </p:cBhvr>
                                      <p:to>
                                        <p:strVal val="visible"/>
                                      </p:to>
                                    </p:set>
                                  </p:childTnLst>
                                  <p:subTnLst>
                                    <p:audio>
                                      <p:cMediaNode>
                                        <p:cTn display="0" masterRel="sameClick">
                                          <p:stCondLst>
                                            <p:cond evt="begin" delay="0">
                                              <p:tn val="126"/>
                                            </p:cond>
                                          </p:stCondLst>
                                          <p:endCondLst>
                                            <p:cond evt="onStopAudio" delay="0">
                                              <p:tgtEl>
                                                <p:sldTgt/>
                                              </p:tgtEl>
                                            </p:cond>
                                          </p:endCondLst>
                                        </p:cTn>
                                        <p:tgtEl>
                                          <p:sndTgt r:embed="rId2" name="cashreg.wav" builtIn="1"/>
                                        </p:tgtEl>
                                      </p:cMediaNode>
                                    </p:audio>
                                  </p:subTnLst>
                                </p:cTn>
                              </p:par>
                            </p:childTnLst>
                          </p:cTn>
                        </p:par>
                        <p:par>
                          <p:cTn id="128" fill="hold">
                            <p:stCondLst>
                              <p:cond delay="31000"/>
                            </p:stCondLst>
                            <p:childTnLst>
                              <p:par>
                                <p:cTn id="129" presetID="1" presetClass="entr" presetSubtype="0" fill="hold" grpId="0" nodeType="afterEffect">
                                  <p:stCondLst>
                                    <p:cond delay="500"/>
                                  </p:stCondLst>
                                  <p:childTnLst>
                                    <p:set>
                                      <p:cBhvr>
                                        <p:cTn id="130" dur="1" fill="hold">
                                          <p:stCondLst>
                                            <p:cond delay="499"/>
                                          </p:stCondLst>
                                        </p:cTn>
                                        <p:tgtEl>
                                          <p:spTgt spid="23601"/>
                                        </p:tgtEl>
                                        <p:attrNameLst>
                                          <p:attrName>style.visibility</p:attrName>
                                        </p:attrNameLst>
                                      </p:cBhvr>
                                      <p:to>
                                        <p:strVal val="visible"/>
                                      </p:to>
                                    </p:set>
                                  </p:childTnLst>
                                  <p:subTnLst>
                                    <p:audio>
                                      <p:cMediaNode>
                                        <p:cTn display="0" masterRel="sameClick">
                                          <p:stCondLst>
                                            <p:cond evt="begin" delay="0">
                                              <p:tn val="129"/>
                                            </p:cond>
                                          </p:stCondLst>
                                          <p:endCondLst>
                                            <p:cond evt="onStopAudio" delay="0">
                                              <p:tgtEl>
                                                <p:sldTgt/>
                                              </p:tgtEl>
                                            </p:cond>
                                          </p:endCondLst>
                                        </p:cTn>
                                        <p:tgtEl>
                                          <p:sndTgt r:embed="rId3" name="explode.wav" builtIn="1"/>
                                        </p:tgtEl>
                                      </p:cMediaNode>
                                    </p:audio>
                                  </p:subTnLst>
                                </p:cTn>
                              </p:par>
                            </p:childTnLst>
                          </p:cTn>
                        </p:par>
                      </p:childTnLst>
                    </p:cTn>
                  </p:par>
                  <p:par>
                    <p:cTn id="131" fill="hold">
                      <p:stCondLst>
                        <p:cond delay="indefinite"/>
                      </p:stCondLst>
                      <p:childTnLst>
                        <p:par>
                          <p:cTn id="132" fill="hold">
                            <p:stCondLst>
                              <p:cond delay="0"/>
                            </p:stCondLst>
                            <p:childTnLst>
                              <p:par>
                                <p:cTn id="133" presetID="4" presetClass="entr" presetSubtype="16" fill="hold" nodeType="clickEffect">
                                  <p:stCondLst>
                                    <p:cond delay="0"/>
                                  </p:stCondLst>
                                  <p:childTnLst>
                                    <p:set>
                                      <p:cBhvr>
                                        <p:cTn id="134" dur="1" fill="hold">
                                          <p:stCondLst>
                                            <p:cond delay="0"/>
                                          </p:stCondLst>
                                        </p:cTn>
                                        <p:tgtEl>
                                          <p:spTgt spid="23559"/>
                                        </p:tgtEl>
                                        <p:attrNameLst>
                                          <p:attrName>style.visibility</p:attrName>
                                        </p:attrNameLst>
                                      </p:cBhvr>
                                      <p:to>
                                        <p:strVal val="visible"/>
                                      </p:to>
                                    </p:set>
                                    <p:animEffect transition="in" filter="box(in)">
                                      <p:cBhvr>
                                        <p:cTn id="135" dur="500"/>
                                        <p:tgtEl>
                                          <p:spTgt spid="23559"/>
                                        </p:tgtEl>
                                      </p:cBhvr>
                                    </p:animEffect>
                                  </p:childTnLst>
                                </p:cTn>
                              </p:par>
                            </p:childTnLst>
                          </p:cTn>
                        </p:par>
                      </p:childTnLst>
                    </p:cTn>
                  </p:par>
                  <p:par>
                    <p:cTn id="136" fill="hold">
                      <p:stCondLst>
                        <p:cond delay="indefinite"/>
                      </p:stCondLst>
                      <p:childTnLst>
                        <p:par>
                          <p:cTn id="137" fill="hold">
                            <p:stCondLst>
                              <p:cond delay="0"/>
                            </p:stCondLst>
                            <p:childTnLst>
                              <p:par>
                                <p:cTn id="138" presetID="4" presetClass="entr" presetSubtype="16" fill="hold" nodeType="clickEffect">
                                  <p:stCondLst>
                                    <p:cond delay="0"/>
                                  </p:stCondLst>
                                  <p:childTnLst>
                                    <p:set>
                                      <p:cBhvr>
                                        <p:cTn id="139" dur="1" fill="hold">
                                          <p:stCondLst>
                                            <p:cond delay="0"/>
                                          </p:stCondLst>
                                        </p:cTn>
                                        <p:tgtEl>
                                          <p:spTgt spid="23561"/>
                                        </p:tgtEl>
                                        <p:attrNameLst>
                                          <p:attrName>style.visibility</p:attrName>
                                        </p:attrNameLst>
                                      </p:cBhvr>
                                      <p:to>
                                        <p:strVal val="visible"/>
                                      </p:to>
                                    </p:set>
                                    <p:animEffect transition="in" filter="box(in)">
                                      <p:cBhvr>
                                        <p:cTn id="140" dur="500"/>
                                        <p:tgtEl>
                                          <p:spTgt spid="235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62" grpId="0" animBg="1"/>
      <p:bldP spid="23565" grpId="0" animBg="1" autoUpdateAnimBg="0"/>
      <p:bldP spid="23566" grpId="0" animBg="1" autoUpdateAnimBg="0"/>
      <p:bldP spid="23567" grpId="0" animBg="1" autoUpdateAnimBg="0"/>
      <p:bldP spid="23568" grpId="0" animBg="1" autoUpdateAnimBg="0"/>
      <p:bldP spid="23569" grpId="0" animBg="1" autoUpdateAnimBg="0"/>
      <p:bldP spid="23570" grpId="0" animBg="1"/>
      <p:bldP spid="23571" grpId="0" animBg="1" autoUpdateAnimBg="0"/>
      <p:bldP spid="23572" grpId="0" animBg="1" autoUpdateAnimBg="0"/>
      <p:bldP spid="23573" grpId="0" animBg="1" autoUpdateAnimBg="0"/>
      <p:bldP spid="23574" grpId="0" animBg="1" autoUpdateAnimBg="0"/>
      <p:bldP spid="23575" grpId="0" animBg="1" autoUpdateAnimBg="0"/>
      <p:bldP spid="23577" grpId="0" animBg="1" autoUpdateAnimBg="0"/>
      <p:bldP spid="23578" grpId="0" animBg="1" autoUpdateAnimBg="0"/>
      <p:bldP spid="23579" grpId="0" animBg="1" autoUpdateAnimBg="0"/>
      <p:bldP spid="23580" grpId="0" animBg="1" autoUpdateAnimBg="0"/>
      <p:bldP spid="23581" grpId="0" animBg="1" autoUpdateAnimBg="0"/>
      <p:bldP spid="23582" grpId="0" animBg="1" autoUpdateAnimBg="0"/>
      <p:bldP spid="23583" grpId="0" animBg="1" autoUpdateAnimBg="0"/>
      <p:bldP spid="23584" grpId="0" animBg="1" autoUpdateAnimBg="0"/>
      <p:bldP spid="23585" grpId="0" animBg="1" autoUpdateAnimBg="0"/>
      <p:bldP spid="23586" grpId="0" animBg="1" autoUpdateAnimBg="0"/>
      <p:bldP spid="23587" grpId="0" animBg="1" autoUpdateAnimBg="0"/>
      <p:bldP spid="23588" grpId="0" animBg="1" autoUpdateAnimBg="0"/>
      <p:bldP spid="23589" grpId="0" animBg="1" autoUpdateAnimBg="0"/>
      <p:bldP spid="23590" grpId="0" animBg="1" autoUpdateAnimBg="0"/>
      <p:bldP spid="23591" grpId="0" animBg="1" autoUpdateAnimBg="0"/>
      <p:bldP spid="23592" grpId="0" animBg="1" autoUpdateAnimBg="0"/>
      <p:bldP spid="23593" grpId="0" animBg="1" autoUpdateAnimBg="0"/>
      <p:bldP spid="23594" grpId="0" animBg="1" autoUpdateAnimBg="0"/>
      <p:bldP spid="23595" grpId="0" animBg="1" autoUpdateAnimBg="0"/>
      <p:bldP spid="23596" grpId="0" animBg="1" autoUpdateAnimBg="0"/>
      <p:bldP spid="23597" grpId="0" animBg="1" autoUpdateAnimBg="0"/>
      <p:bldP spid="23598" grpId="0" animBg="1" autoUpdateAnimBg="0"/>
      <p:bldP spid="23599" grpId="0" animBg="1" autoUpdateAnimBg="0"/>
      <p:bldP spid="23600" grpId="0" animBg="1" autoUpdateAnimBg="0"/>
      <p:bldP spid="23601"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8"/>
          <p:cNvSpPr txBox="1">
            <a:spLocks noChangeArrowheads="1"/>
          </p:cNvSpPr>
          <p:nvPr/>
        </p:nvSpPr>
        <p:spPr bwMode="auto">
          <a:xfrm>
            <a:off x="838200" y="4724400"/>
            <a:ext cx="4191000" cy="396875"/>
          </a:xfrm>
          <a:prstGeom prst="rect">
            <a:avLst/>
          </a:prstGeom>
          <a:noFill/>
          <a:ln w="9525">
            <a:noFill/>
            <a:miter lim="800000"/>
            <a:headEnd/>
            <a:tailEnd/>
          </a:ln>
          <a:effectLst/>
        </p:spPr>
        <p:txBody>
          <a:bodyPr>
            <a:spAutoFit/>
          </a:bodyPr>
          <a:lstStyle/>
          <a:p>
            <a:pPr>
              <a:spcBef>
                <a:spcPct val="50000"/>
              </a:spcBef>
            </a:pPr>
            <a:r>
              <a:rPr lang="en-US" b="1">
                <a:solidFill>
                  <a:srgbClr val="0000FF"/>
                </a:solidFill>
              </a:rPr>
              <a:t>Chú ý: Khi so sánh các số tự nhiên:</a:t>
            </a:r>
          </a:p>
        </p:txBody>
      </p:sp>
      <p:sp>
        <p:nvSpPr>
          <p:cNvPr id="5" name="Text Box 104"/>
          <p:cNvSpPr txBox="1">
            <a:spLocks noChangeArrowheads="1"/>
          </p:cNvSpPr>
          <p:nvPr/>
        </p:nvSpPr>
        <p:spPr bwMode="auto">
          <a:xfrm>
            <a:off x="2514600" y="2895600"/>
            <a:ext cx="3657600" cy="396875"/>
          </a:xfrm>
          <a:prstGeom prst="rect">
            <a:avLst/>
          </a:prstGeom>
          <a:noFill/>
          <a:ln w="9525">
            <a:noFill/>
            <a:miter lim="800000"/>
            <a:headEnd/>
            <a:tailEnd/>
          </a:ln>
          <a:effectLst/>
        </p:spPr>
        <p:txBody>
          <a:bodyPr>
            <a:spAutoFit/>
          </a:bodyPr>
          <a:lstStyle/>
          <a:p>
            <a:pPr>
              <a:spcBef>
                <a:spcPct val="50000"/>
              </a:spcBef>
            </a:pPr>
            <a:r>
              <a:rPr lang="en-US">
                <a:solidFill>
                  <a:srgbClr val="000066"/>
                </a:solidFill>
              </a:rPr>
              <a:t>So sánh     </a:t>
            </a:r>
            <a:r>
              <a:rPr lang="en-US" b="1">
                <a:solidFill>
                  <a:srgbClr val="000066"/>
                </a:solidFill>
              </a:rPr>
              <a:t>28 092   </a:t>
            </a:r>
            <a:r>
              <a:rPr lang="en-US">
                <a:solidFill>
                  <a:srgbClr val="000066"/>
                </a:solidFill>
              </a:rPr>
              <a:t> và     </a:t>
            </a:r>
            <a:r>
              <a:rPr lang="en-US" b="1">
                <a:solidFill>
                  <a:srgbClr val="000066"/>
                </a:solidFill>
              </a:rPr>
              <a:t>2467</a:t>
            </a:r>
          </a:p>
        </p:txBody>
      </p:sp>
      <p:sp>
        <p:nvSpPr>
          <p:cNvPr id="6" name="Text Box 105"/>
          <p:cNvSpPr txBox="1">
            <a:spLocks noChangeArrowheads="1"/>
          </p:cNvSpPr>
          <p:nvPr/>
        </p:nvSpPr>
        <p:spPr bwMode="auto">
          <a:xfrm>
            <a:off x="3505200" y="3429000"/>
            <a:ext cx="1143000" cy="304800"/>
          </a:xfrm>
          <a:prstGeom prst="rect">
            <a:avLst/>
          </a:prstGeom>
          <a:noFill/>
          <a:ln w="9525">
            <a:noFill/>
            <a:miter lim="800000"/>
            <a:headEnd/>
            <a:tailEnd/>
          </a:ln>
          <a:effectLst/>
        </p:spPr>
        <p:txBody>
          <a:bodyPr>
            <a:spAutoFit/>
          </a:bodyPr>
          <a:lstStyle/>
          <a:p>
            <a:pPr>
              <a:spcBef>
                <a:spcPct val="50000"/>
              </a:spcBef>
            </a:pPr>
            <a:r>
              <a:rPr lang="en-US" sz="1400"/>
              <a:t>Có 5 chữ số</a:t>
            </a:r>
          </a:p>
        </p:txBody>
      </p:sp>
      <p:sp>
        <p:nvSpPr>
          <p:cNvPr id="7" name="Text Box 106"/>
          <p:cNvSpPr txBox="1">
            <a:spLocks noChangeArrowheads="1"/>
          </p:cNvSpPr>
          <p:nvPr/>
        </p:nvSpPr>
        <p:spPr bwMode="auto">
          <a:xfrm>
            <a:off x="5029200" y="3429000"/>
            <a:ext cx="1143000" cy="304800"/>
          </a:xfrm>
          <a:prstGeom prst="rect">
            <a:avLst/>
          </a:prstGeom>
          <a:noFill/>
          <a:ln w="9525">
            <a:noFill/>
            <a:miter lim="800000"/>
            <a:headEnd/>
            <a:tailEnd/>
          </a:ln>
          <a:effectLst/>
        </p:spPr>
        <p:txBody>
          <a:bodyPr>
            <a:spAutoFit/>
          </a:bodyPr>
          <a:lstStyle/>
          <a:p>
            <a:pPr>
              <a:spcBef>
                <a:spcPct val="50000"/>
              </a:spcBef>
            </a:pPr>
            <a:r>
              <a:rPr lang="en-US" sz="1400"/>
              <a:t>Có 4 chữ số</a:t>
            </a:r>
          </a:p>
        </p:txBody>
      </p:sp>
      <p:sp>
        <p:nvSpPr>
          <p:cNvPr id="8" name="AutoShape 107"/>
          <p:cNvSpPr>
            <a:spLocks/>
          </p:cNvSpPr>
          <p:nvPr/>
        </p:nvSpPr>
        <p:spPr bwMode="auto">
          <a:xfrm rot="5400000">
            <a:off x="3987800" y="2971800"/>
            <a:ext cx="152400" cy="685800"/>
          </a:xfrm>
          <a:prstGeom prst="rightBrace">
            <a:avLst>
              <a:gd name="adj1" fmla="val 41667"/>
              <a:gd name="adj2" fmla="val 50000"/>
            </a:avLst>
          </a:prstGeom>
          <a:noFill/>
          <a:ln w="9525">
            <a:solidFill>
              <a:schemeClr val="tx1"/>
            </a:solidFill>
            <a:round/>
            <a:headEnd/>
            <a:tailEnd/>
          </a:ln>
          <a:effectLst/>
        </p:spPr>
        <p:txBody>
          <a:bodyPr rot="10800000" vert="eaVert" wrap="none" anchor="ctr"/>
          <a:lstStyle/>
          <a:p>
            <a:pPr algn="ctr"/>
            <a:endParaRPr lang="en-US"/>
          </a:p>
        </p:txBody>
      </p:sp>
      <p:sp>
        <p:nvSpPr>
          <p:cNvPr id="9" name="AutoShape 108"/>
          <p:cNvSpPr>
            <a:spLocks/>
          </p:cNvSpPr>
          <p:nvPr/>
        </p:nvSpPr>
        <p:spPr bwMode="auto">
          <a:xfrm rot="5400000">
            <a:off x="5422900" y="3098800"/>
            <a:ext cx="76200" cy="431800"/>
          </a:xfrm>
          <a:prstGeom prst="rightBrace">
            <a:avLst>
              <a:gd name="adj1" fmla="val 52469"/>
              <a:gd name="adj2" fmla="val 50000"/>
            </a:avLst>
          </a:prstGeom>
          <a:noFill/>
          <a:ln w="9525">
            <a:solidFill>
              <a:schemeClr val="tx1"/>
            </a:solidFill>
            <a:round/>
            <a:headEnd/>
            <a:tailEnd/>
          </a:ln>
          <a:effectLst/>
        </p:spPr>
        <p:txBody>
          <a:bodyPr rot="10800000" vert="eaVert" wrap="none" anchor="ctr"/>
          <a:lstStyle/>
          <a:p>
            <a:pPr algn="ctr"/>
            <a:endParaRPr lang="en-US"/>
          </a:p>
        </p:txBody>
      </p:sp>
      <p:sp>
        <p:nvSpPr>
          <p:cNvPr id="10" name="Text Box 109"/>
          <p:cNvSpPr txBox="1">
            <a:spLocks noChangeArrowheads="1"/>
          </p:cNvSpPr>
          <p:nvPr/>
        </p:nvSpPr>
        <p:spPr bwMode="auto">
          <a:xfrm>
            <a:off x="838200" y="3810000"/>
            <a:ext cx="4343400" cy="396875"/>
          </a:xfrm>
          <a:prstGeom prst="rect">
            <a:avLst/>
          </a:prstGeom>
          <a:noFill/>
          <a:ln w="9525">
            <a:noFill/>
            <a:miter lim="800000"/>
            <a:headEnd/>
            <a:tailEnd/>
          </a:ln>
          <a:effectLst/>
        </p:spPr>
        <p:txBody>
          <a:bodyPr>
            <a:spAutoFit/>
          </a:bodyPr>
          <a:lstStyle/>
          <a:p>
            <a:pPr>
              <a:spcBef>
                <a:spcPct val="50000"/>
              </a:spcBef>
            </a:pPr>
            <a:r>
              <a:rPr lang="en-US"/>
              <a:t>Số </a:t>
            </a:r>
            <a:r>
              <a:rPr lang="en-US">
                <a:solidFill>
                  <a:srgbClr val="000066"/>
                </a:solidFill>
              </a:rPr>
              <a:t>28 092</a:t>
            </a:r>
            <a:r>
              <a:rPr lang="en-US"/>
              <a:t> có </a:t>
            </a:r>
            <a:r>
              <a:rPr lang="en-US">
                <a:solidFill>
                  <a:srgbClr val="0000CC"/>
                </a:solidFill>
              </a:rPr>
              <a:t>nhiều chữ số</a:t>
            </a:r>
            <a:r>
              <a:rPr lang="en-US"/>
              <a:t> hơn số </a:t>
            </a:r>
            <a:r>
              <a:rPr lang="en-US">
                <a:solidFill>
                  <a:srgbClr val="000066"/>
                </a:solidFill>
              </a:rPr>
              <a:t>2467</a:t>
            </a:r>
          </a:p>
        </p:txBody>
      </p:sp>
      <p:sp>
        <p:nvSpPr>
          <p:cNvPr id="11" name="Text Box 110"/>
          <p:cNvSpPr txBox="1">
            <a:spLocks noChangeArrowheads="1"/>
          </p:cNvSpPr>
          <p:nvPr/>
        </p:nvSpPr>
        <p:spPr bwMode="auto">
          <a:xfrm>
            <a:off x="4953000" y="4191000"/>
            <a:ext cx="2590800" cy="396875"/>
          </a:xfrm>
          <a:prstGeom prst="rect">
            <a:avLst/>
          </a:prstGeom>
          <a:noFill/>
          <a:ln w="9525">
            <a:noFill/>
            <a:miter lim="800000"/>
            <a:headEnd/>
            <a:tailEnd/>
          </a:ln>
          <a:effectLst/>
        </p:spPr>
        <p:txBody>
          <a:bodyPr>
            <a:spAutoFit/>
          </a:bodyPr>
          <a:lstStyle/>
          <a:p>
            <a:pPr>
              <a:spcBef>
                <a:spcPct val="50000"/>
              </a:spcBef>
            </a:pPr>
            <a:r>
              <a:rPr lang="en-US"/>
              <a:t>hay 2467 &lt; 28 092</a:t>
            </a:r>
          </a:p>
        </p:txBody>
      </p:sp>
      <p:sp>
        <p:nvSpPr>
          <p:cNvPr id="12" name="Text Box 111"/>
          <p:cNvSpPr txBox="1">
            <a:spLocks noChangeArrowheads="1"/>
          </p:cNvSpPr>
          <p:nvPr/>
        </p:nvSpPr>
        <p:spPr bwMode="auto">
          <a:xfrm>
            <a:off x="4953000" y="3810000"/>
            <a:ext cx="2590800" cy="396875"/>
          </a:xfrm>
          <a:prstGeom prst="rect">
            <a:avLst/>
          </a:prstGeom>
          <a:noFill/>
          <a:ln w="9525">
            <a:noFill/>
            <a:miter lim="800000"/>
            <a:headEnd/>
            <a:tailEnd/>
          </a:ln>
          <a:effectLst/>
        </p:spPr>
        <p:txBody>
          <a:bodyPr>
            <a:spAutoFit/>
          </a:bodyPr>
          <a:lstStyle/>
          <a:p>
            <a:pPr>
              <a:spcBef>
                <a:spcPct val="50000"/>
              </a:spcBef>
            </a:pPr>
            <a:r>
              <a:rPr lang="en-US"/>
              <a:t>nên </a:t>
            </a:r>
            <a:r>
              <a:rPr lang="en-US">
                <a:solidFill>
                  <a:schemeClr val="accent2"/>
                </a:solidFill>
              </a:rPr>
              <a:t>28 092</a:t>
            </a:r>
            <a:r>
              <a:rPr lang="en-US"/>
              <a:t> </a:t>
            </a:r>
            <a:r>
              <a:rPr lang="en-US">
                <a:solidFill>
                  <a:srgbClr val="FF0066"/>
                </a:solidFill>
              </a:rPr>
              <a:t>&gt;</a:t>
            </a:r>
            <a:r>
              <a:rPr lang="en-US"/>
              <a:t> </a:t>
            </a:r>
            <a:r>
              <a:rPr lang="en-US">
                <a:solidFill>
                  <a:schemeClr val="accent2"/>
                </a:solidFill>
              </a:rPr>
              <a:t>2467</a:t>
            </a:r>
          </a:p>
        </p:txBody>
      </p:sp>
      <p:sp>
        <p:nvSpPr>
          <p:cNvPr id="13" name="Text Box 112"/>
          <p:cNvSpPr txBox="1">
            <a:spLocks noChangeArrowheads="1"/>
          </p:cNvSpPr>
          <p:nvPr/>
        </p:nvSpPr>
        <p:spPr bwMode="auto">
          <a:xfrm>
            <a:off x="1524000" y="5165725"/>
            <a:ext cx="4724400" cy="396875"/>
          </a:xfrm>
          <a:prstGeom prst="rect">
            <a:avLst/>
          </a:prstGeom>
          <a:noFill/>
          <a:ln w="9525">
            <a:noFill/>
            <a:miter lim="800000"/>
            <a:headEnd/>
            <a:tailEnd/>
          </a:ln>
          <a:effectLst/>
        </p:spPr>
        <p:txBody>
          <a:bodyPr>
            <a:spAutoFit/>
          </a:bodyPr>
          <a:lstStyle/>
          <a:p>
            <a:pPr>
              <a:spcBef>
                <a:spcPct val="50000"/>
              </a:spcBef>
            </a:pPr>
            <a:r>
              <a:rPr lang="en-US" b="1" i="1">
                <a:solidFill>
                  <a:srgbClr val="0000FF"/>
                </a:solidFill>
              </a:rPr>
              <a:t>- Số nào có ít chữ số hơn thì số đó bé hơn.</a:t>
            </a:r>
          </a:p>
        </p:txBody>
      </p:sp>
      <p:sp>
        <p:nvSpPr>
          <p:cNvPr id="14" name="Text Box 113"/>
          <p:cNvSpPr txBox="1">
            <a:spLocks noChangeArrowheads="1"/>
          </p:cNvSpPr>
          <p:nvPr/>
        </p:nvSpPr>
        <p:spPr bwMode="auto">
          <a:xfrm>
            <a:off x="1524000" y="5470525"/>
            <a:ext cx="5334000" cy="396875"/>
          </a:xfrm>
          <a:prstGeom prst="rect">
            <a:avLst/>
          </a:prstGeom>
          <a:noFill/>
          <a:ln w="9525">
            <a:noFill/>
            <a:miter lim="800000"/>
            <a:headEnd/>
            <a:tailEnd/>
          </a:ln>
          <a:effectLst/>
        </p:spPr>
        <p:txBody>
          <a:bodyPr>
            <a:spAutoFit/>
          </a:bodyPr>
          <a:lstStyle/>
          <a:p>
            <a:pPr>
              <a:spcBef>
                <a:spcPct val="50000"/>
              </a:spcBef>
            </a:pPr>
            <a:r>
              <a:rPr lang="en-US" b="1" i="1">
                <a:solidFill>
                  <a:srgbClr val="0000FF"/>
                </a:solidFill>
              </a:rPr>
              <a:t>- Số nào có nhiều chữ số hơn thì số đó lớn hơn.</a:t>
            </a:r>
          </a:p>
        </p:txBody>
      </p:sp>
      <p:sp>
        <p:nvSpPr>
          <p:cNvPr id="15" name="Text Box 114"/>
          <p:cNvSpPr txBox="1">
            <a:spLocks noChangeArrowheads="1"/>
          </p:cNvSpPr>
          <p:nvPr/>
        </p:nvSpPr>
        <p:spPr bwMode="auto">
          <a:xfrm>
            <a:off x="609600" y="946150"/>
            <a:ext cx="1447800" cy="396875"/>
          </a:xfrm>
          <a:prstGeom prst="rect">
            <a:avLst/>
          </a:prstGeom>
          <a:noFill/>
          <a:ln w="9525">
            <a:noFill/>
            <a:miter lim="800000"/>
            <a:headEnd/>
            <a:tailEnd/>
          </a:ln>
          <a:effectLst/>
        </p:spPr>
        <p:txBody>
          <a:bodyPr>
            <a:spAutoFit/>
          </a:bodyPr>
          <a:lstStyle/>
          <a:p>
            <a:pPr>
              <a:spcBef>
                <a:spcPct val="50000"/>
              </a:spcBef>
            </a:pPr>
            <a:r>
              <a:rPr lang="en-US" b="1">
                <a:solidFill>
                  <a:srgbClr val="000066"/>
                </a:solidFill>
              </a:rPr>
              <a:t>a) Ví dụ 1:</a:t>
            </a:r>
          </a:p>
        </p:txBody>
      </p:sp>
      <p:sp>
        <p:nvSpPr>
          <p:cNvPr id="16" name="Text Box 115"/>
          <p:cNvSpPr txBox="1">
            <a:spLocks noChangeArrowheads="1"/>
          </p:cNvSpPr>
          <p:nvPr/>
        </p:nvSpPr>
        <p:spPr bwMode="auto">
          <a:xfrm>
            <a:off x="1981200" y="962025"/>
            <a:ext cx="4191000" cy="396875"/>
          </a:xfrm>
          <a:prstGeom prst="rect">
            <a:avLst/>
          </a:prstGeom>
          <a:noFill/>
          <a:ln w="9525">
            <a:noFill/>
            <a:miter lim="800000"/>
            <a:headEnd/>
            <a:tailEnd/>
          </a:ln>
          <a:effectLst/>
        </p:spPr>
        <p:txBody>
          <a:bodyPr>
            <a:spAutoFit/>
          </a:bodyPr>
          <a:lstStyle/>
          <a:p>
            <a:pPr>
              <a:spcBef>
                <a:spcPct val="50000"/>
              </a:spcBef>
            </a:pPr>
            <a:r>
              <a:rPr lang="en-US"/>
              <a:t>So sánh     </a:t>
            </a:r>
            <a:r>
              <a:rPr lang="en-US" b="1"/>
              <a:t>99 578   </a:t>
            </a:r>
            <a:r>
              <a:rPr lang="en-US"/>
              <a:t> và     </a:t>
            </a:r>
            <a:r>
              <a:rPr lang="en-US" b="1"/>
              <a:t>100 000</a:t>
            </a:r>
          </a:p>
        </p:txBody>
      </p:sp>
      <p:sp>
        <p:nvSpPr>
          <p:cNvPr id="17" name="Text Box 116"/>
          <p:cNvSpPr txBox="1">
            <a:spLocks noChangeArrowheads="1"/>
          </p:cNvSpPr>
          <p:nvPr/>
        </p:nvSpPr>
        <p:spPr bwMode="auto">
          <a:xfrm>
            <a:off x="3022600" y="1419225"/>
            <a:ext cx="1143000" cy="304800"/>
          </a:xfrm>
          <a:prstGeom prst="rect">
            <a:avLst/>
          </a:prstGeom>
          <a:noFill/>
          <a:ln w="9525">
            <a:noFill/>
            <a:miter lim="800000"/>
            <a:headEnd/>
            <a:tailEnd/>
          </a:ln>
          <a:effectLst/>
        </p:spPr>
        <p:txBody>
          <a:bodyPr>
            <a:spAutoFit/>
          </a:bodyPr>
          <a:lstStyle/>
          <a:p>
            <a:pPr>
              <a:spcBef>
                <a:spcPct val="50000"/>
              </a:spcBef>
            </a:pPr>
            <a:r>
              <a:rPr lang="en-US" sz="1400"/>
              <a:t>Có 5 chữ số</a:t>
            </a:r>
          </a:p>
        </p:txBody>
      </p:sp>
      <p:sp>
        <p:nvSpPr>
          <p:cNvPr id="18" name="Text Box 117"/>
          <p:cNvSpPr txBox="1">
            <a:spLocks noChangeArrowheads="1"/>
          </p:cNvSpPr>
          <p:nvPr/>
        </p:nvSpPr>
        <p:spPr bwMode="auto">
          <a:xfrm>
            <a:off x="4572000" y="1419225"/>
            <a:ext cx="1143000" cy="304800"/>
          </a:xfrm>
          <a:prstGeom prst="rect">
            <a:avLst/>
          </a:prstGeom>
          <a:noFill/>
          <a:ln w="9525">
            <a:noFill/>
            <a:miter lim="800000"/>
            <a:headEnd/>
            <a:tailEnd/>
          </a:ln>
          <a:effectLst/>
        </p:spPr>
        <p:txBody>
          <a:bodyPr>
            <a:spAutoFit/>
          </a:bodyPr>
          <a:lstStyle/>
          <a:p>
            <a:pPr>
              <a:spcBef>
                <a:spcPct val="50000"/>
              </a:spcBef>
            </a:pPr>
            <a:r>
              <a:rPr lang="en-US" sz="1400"/>
              <a:t>Có 6 chữ số</a:t>
            </a:r>
          </a:p>
        </p:txBody>
      </p:sp>
      <p:sp>
        <p:nvSpPr>
          <p:cNvPr id="19" name="AutoShape 118"/>
          <p:cNvSpPr>
            <a:spLocks/>
          </p:cNvSpPr>
          <p:nvPr/>
        </p:nvSpPr>
        <p:spPr bwMode="auto">
          <a:xfrm rot="5400000">
            <a:off x="3441700" y="1012825"/>
            <a:ext cx="152400" cy="685800"/>
          </a:xfrm>
          <a:prstGeom prst="rightBrace">
            <a:avLst>
              <a:gd name="adj1" fmla="val 41667"/>
              <a:gd name="adj2" fmla="val 50000"/>
            </a:avLst>
          </a:prstGeom>
          <a:noFill/>
          <a:ln w="9525">
            <a:solidFill>
              <a:schemeClr val="tx1"/>
            </a:solidFill>
            <a:round/>
            <a:headEnd/>
            <a:tailEnd/>
          </a:ln>
          <a:effectLst/>
        </p:spPr>
        <p:txBody>
          <a:bodyPr rot="10800000" vert="eaVert" wrap="none" anchor="ctr"/>
          <a:lstStyle/>
          <a:p>
            <a:pPr algn="ctr"/>
            <a:endParaRPr lang="en-US"/>
          </a:p>
        </p:txBody>
      </p:sp>
      <p:sp>
        <p:nvSpPr>
          <p:cNvPr id="20" name="AutoShape 119"/>
          <p:cNvSpPr>
            <a:spLocks/>
          </p:cNvSpPr>
          <p:nvPr/>
        </p:nvSpPr>
        <p:spPr bwMode="auto">
          <a:xfrm rot="5400000">
            <a:off x="5041900" y="949325"/>
            <a:ext cx="127000" cy="838200"/>
          </a:xfrm>
          <a:prstGeom prst="rightBrace">
            <a:avLst>
              <a:gd name="adj1" fmla="val 61111"/>
              <a:gd name="adj2" fmla="val 50000"/>
            </a:avLst>
          </a:prstGeom>
          <a:noFill/>
          <a:ln w="9525">
            <a:solidFill>
              <a:schemeClr val="tx1"/>
            </a:solidFill>
            <a:round/>
            <a:headEnd/>
            <a:tailEnd/>
          </a:ln>
          <a:effectLst/>
        </p:spPr>
        <p:txBody>
          <a:bodyPr rot="10800000" vert="eaVert" wrap="none" anchor="ctr"/>
          <a:lstStyle/>
          <a:p>
            <a:pPr algn="ctr"/>
            <a:endParaRPr lang="en-US"/>
          </a:p>
        </p:txBody>
      </p:sp>
      <p:sp>
        <p:nvSpPr>
          <p:cNvPr id="21" name="Text Box 120"/>
          <p:cNvSpPr txBox="1">
            <a:spLocks noChangeArrowheads="1"/>
          </p:cNvSpPr>
          <p:nvPr/>
        </p:nvSpPr>
        <p:spPr bwMode="auto">
          <a:xfrm>
            <a:off x="609600" y="1739900"/>
            <a:ext cx="4343400" cy="396875"/>
          </a:xfrm>
          <a:prstGeom prst="rect">
            <a:avLst/>
          </a:prstGeom>
          <a:noFill/>
          <a:ln w="9525">
            <a:noFill/>
            <a:miter lim="800000"/>
            <a:headEnd/>
            <a:tailEnd/>
          </a:ln>
          <a:effectLst/>
        </p:spPr>
        <p:txBody>
          <a:bodyPr>
            <a:spAutoFit/>
          </a:bodyPr>
          <a:lstStyle/>
          <a:p>
            <a:pPr>
              <a:spcBef>
                <a:spcPct val="50000"/>
              </a:spcBef>
            </a:pPr>
            <a:r>
              <a:rPr lang="en-US"/>
              <a:t>Số 99 578 có </a:t>
            </a:r>
            <a:r>
              <a:rPr lang="en-US">
                <a:solidFill>
                  <a:srgbClr val="0000CC"/>
                </a:solidFill>
              </a:rPr>
              <a:t>ít chữ số</a:t>
            </a:r>
            <a:r>
              <a:rPr lang="en-US"/>
              <a:t> hơn số 100 000</a:t>
            </a:r>
          </a:p>
        </p:txBody>
      </p:sp>
      <p:sp>
        <p:nvSpPr>
          <p:cNvPr id="22" name="Text Box 121"/>
          <p:cNvSpPr txBox="1">
            <a:spLocks noChangeArrowheads="1"/>
          </p:cNvSpPr>
          <p:nvPr/>
        </p:nvSpPr>
        <p:spPr bwMode="auto">
          <a:xfrm>
            <a:off x="4800600" y="1711325"/>
            <a:ext cx="2590800" cy="396875"/>
          </a:xfrm>
          <a:prstGeom prst="rect">
            <a:avLst/>
          </a:prstGeom>
          <a:noFill/>
          <a:ln w="9525">
            <a:noFill/>
            <a:miter lim="800000"/>
            <a:headEnd/>
            <a:tailEnd/>
          </a:ln>
          <a:effectLst/>
        </p:spPr>
        <p:txBody>
          <a:bodyPr>
            <a:spAutoFit/>
          </a:bodyPr>
          <a:lstStyle/>
          <a:p>
            <a:pPr>
              <a:spcBef>
                <a:spcPct val="50000"/>
              </a:spcBef>
            </a:pPr>
            <a:r>
              <a:rPr lang="en-US"/>
              <a:t>nên </a:t>
            </a:r>
            <a:r>
              <a:rPr lang="en-US" b="1"/>
              <a:t>99 578</a:t>
            </a:r>
            <a:r>
              <a:rPr lang="en-US"/>
              <a:t> </a:t>
            </a:r>
            <a:r>
              <a:rPr lang="en-US" b="1">
                <a:solidFill>
                  <a:srgbClr val="FF0066"/>
                </a:solidFill>
              </a:rPr>
              <a:t>&lt;</a:t>
            </a:r>
            <a:r>
              <a:rPr lang="en-US"/>
              <a:t> </a:t>
            </a:r>
            <a:r>
              <a:rPr lang="en-US" b="1"/>
              <a:t>100 000</a:t>
            </a:r>
          </a:p>
        </p:txBody>
      </p:sp>
      <p:sp>
        <p:nvSpPr>
          <p:cNvPr id="23" name="Text Box 122"/>
          <p:cNvSpPr txBox="1">
            <a:spLocks noChangeArrowheads="1"/>
          </p:cNvSpPr>
          <p:nvPr/>
        </p:nvSpPr>
        <p:spPr bwMode="auto">
          <a:xfrm>
            <a:off x="4724400" y="2041525"/>
            <a:ext cx="2590800" cy="396875"/>
          </a:xfrm>
          <a:prstGeom prst="rect">
            <a:avLst/>
          </a:prstGeom>
          <a:noFill/>
          <a:ln w="9525">
            <a:noFill/>
            <a:miter lim="800000"/>
            <a:headEnd/>
            <a:tailEnd/>
          </a:ln>
          <a:effectLst/>
        </p:spPr>
        <p:txBody>
          <a:bodyPr>
            <a:spAutoFit/>
          </a:bodyPr>
          <a:lstStyle/>
          <a:p>
            <a:pPr>
              <a:spcBef>
                <a:spcPct val="50000"/>
              </a:spcBef>
            </a:pPr>
            <a:r>
              <a:rPr lang="en-US"/>
              <a:t> hay 100 000 &gt; 99 578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strips(downRight)">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8"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slide(fromLeft)">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checkerboard(across)">
                                      <p:cBhvr>
                                        <p:cTn id="17" dur="500"/>
                                        <p:tgtEl>
                                          <p:spTgt spid="19"/>
                                        </p:tgtEl>
                                      </p:cBhvr>
                                    </p:animEffect>
                                  </p:childTnLst>
                                </p:cTn>
                              </p:par>
                            </p:childTnLst>
                          </p:cTn>
                        </p:par>
                        <p:par>
                          <p:cTn id="18" fill="hold">
                            <p:stCondLst>
                              <p:cond delay="500"/>
                            </p:stCondLst>
                            <p:childTnLst>
                              <p:par>
                                <p:cTn id="19" presetID="5" presetClass="entr" presetSubtype="10" fill="hold" grpId="0" nodeType="after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checkerboard(across)">
                                      <p:cBhvr>
                                        <p:cTn id="21" dur="500"/>
                                        <p:tgtEl>
                                          <p:spTgt spid="17"/>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20"/>
                                        </p:tgtEl>
                                        <p:attrNameLst>
                                          <p:attrName>style.visibility</p:attrName>
                                        </p:attrNameLst>
                                      </p:cBhvr>
                                      <p:to>
                                        <p:strVal val="visible"/>
                                      </p:to>
                                    </p:set>
                                    <p:animEffect transition="in" filter="checkerboard(across)">
                                      <p:cBhvr>
                                        <p:cTn id="26" dur="500"/>
                                        <p:tgtEl>
                                          <p:spTgt spid="20"/>
                                        </p:tgtEl>
                                      </p:cBhvr>
                                    </p:animEffect>
                                  </p:childTnLst>
                                </p:cTn>
                              </p:par>
                            </p:childTnLst>
                          </p:cTn>
                        </p:par>
                        <p:par>
                          <p:cTn id="27" fill="hold">
                            <p:stCondLst>
                              <p:cond delay="500"/>
                            </p:stCondLst>
                            <p:childTnLst>
                              <p:par>
                                <p:cTn id="28" presetID="5" presetClass="entr" presetSubtype="10" fill="hold" grpId="0" nodeType="after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checkerboard(across)">
                                      <p:cBhvr>
                                        <p:cTn id="30" dur="500"/>
                                        <p:tgtEl>
                                          <p:spTgt spid="18"/>
                                        </p:tgtEl>
                                      </p:cBhvr>
                                    </p:animEffect>
                                  </p:childTnLst>
                                </p:cTn>
                              </p:par>
                            </p:childTnLst>
                          </p:cTn>
                        </p:par>
                      </p:childTnLst>
                    </p:cTn>
                  </p:par>
                  <p:par>
                    <p:cTn id="31" fill="hold">
                      <p:stCondLst>
                        <p:cond delay="indefinite"/>
                      </p:stCondLst>
                      <p:childTnLst>
                        <p:par>
                          <p:cTn id="32" fill="hold">
                            <p:stCondLst>
                              <p:cond delay="0"/>
                            </p:stCondLst>
                            <p:childTnLst>
                              <p:par>
                                <p:cTn id="33" presetID="5" presetClass="entr" presetSubtype="10"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checkerboard(across)">
                                      <p:cBhvr>
                                        <p:cTn id="35" dur="500"/>
                                        <p:tgtEl>
                                          <p:spTgt spid="21"/>
                                        </p:tgtEl>
                                      </p:cBhvr>
                                    </p:animEffect>
                                  </p:childTnLst>
                                </p:cTn>
                              </p:par>
                            </p:childTnLst>
                          </p:cTn>
                        </p:par>
                      </p:childTnLst>
                    </p:cTn>
                  </p:par>
                  <p:par>
                    <p:cTn id="36" fill="hold">
                      <p:stCondLst>
                        <p:cond delay="indefinite"/>
                      </p:stCondLst>
                      <p:childTnLst>
                        <p:par>
                          <p:cTn id="37" fill="hold">
                            <p:stCondLst>
                              <p:cond delay="0"/>
                            </p:stCondLst>
                            <p:childTnLst>
                              <p:par>
                                <p:cTn id="38" presetID="5" presetClass="entr" presetSubtype="10" fill="hold" grpId="0" nodeType="clickEffect">
                                  <p:stCondLst>
                                    <p:cond delay="0"/>
                                  </p:stCondLst>
                                  <p:childTnLst>
                                    <p:set>
                                      <p:cBhvr>
                                        <p:cTn id="39" dur="1" fill="hold">
                                          <p:stCondLst>
                                            <p:cond delay="0"/>
                                          </p:stCondLst>
                                        </p:cTn>
                                        <p:tgtEl>
                                          <p:spTgt spid="22"/>
                                        </p:tgtEl>
                                        <p:attrNameLst>
                                          <p:attrName>style.visibility</p:attrName>
                                        </p:attrNameLst>
                                      </p:cBhvr>
                                      <p:to>
                                        <p:strVal val="visible"/>
                                      </p:to>
                                    </p:set>
                                    <p:animEffect transition="in" filter="checkerboard(across)">
                                      <p:cBhvr>
                                        <p:cTn id="40" dur="500"/>
                                        <p:tgtEl>
                                          <p:spTgt spid="22"/>
                                        </p:tgtEl>
                                      </p:cBhvr>
                                    </p:animEffect>
                                  </p:childTnLst>
                                </p:cTn>
                              </p:par>
                            </p:childTnLst>
                          </p:cTn>
                        </p:par>
                      </p:childTnLst>
                    </p:cTn>
                  </p:par>
                  <p:par>
                    <p:cTn id="41" fill="hold">
                      <p:stCondLst>
                        <p:cond delay="indefinite"/>
                      </p:stCondLst>
                      <p:childTnLst>
                        <p:par>
                          <p:cTn id="42" fill="hold">
                            <p:stCondLst>
                              <p:cond delay="0"/>
                            </p:stCondLst>
                            <p:childTnLst>
                              <p:par>
                                <p:cTn id="43" presetID="5" presetClass="entr" presetSubtype="10" fill="hold" grpId="0" nodeType="clickEffect">
                                  <p:stCondLst>
                                    <p:cond delay="0"/>
                                  </p:stCondLst>
                                  <p:childTnLst>
                                    <p:set>
                                      <p:cBhvr>
                                        <p:cTn id="44" dur="1" fill="hold">
                                          <p:stCondLst>
                                            <p:cond delay="0"/>
                                          </p:stCondLst>
                                        </p:cTn>
                                        <p:tgtEl>
                                          <p:spTgt spid="23"/>
                                        </p:tgtEl>
                                        <p:attrNameLst>
                                          <p:attrName>style.visibility</p:attrName>
                                        </p:attrNameLst>
                                      </p:cBhvr>
                                      <p:to>
                                        <p:strVal val="visible"/>
                                      </p:to>
                                    </p:set>
                                    <p:animEffect transition="in" filter="checkerboard(across)">
                                      <p:cBhvr>
                                        <p:cTn id="45" dur="500"/>
                                        <p:tgtEl>
                                          <p:spTgt spid="23"/>
                                        </p:tgtEl>
                                      </p:cBhvr>
                                    </p:animEffect>
                                  </p:childTnLst>
                                </p:cTn>
                              </p:par>
                            </p:childTnLst>
                          </p:cTn>
                        </p:par>
                      </p:childTnLst>
                    </p:cTn>
                  </p:par>
                  <p:par>
                    <p:cTn id="46" fill="hold">
                      <p:stCondLst>
                        <p:cond delay="indefinite"/>
                      </p:stCondLst>
                      <p:childTnLst>
                        <p:par>
                          <p:cTn id="47" fill="hold">
                            <p:stCondLst>
                              <p:cond delay="0"/>
                            </p:stCondLst>
                            <p:childTnLst>
                              <p:par>
                                <p:cTn id="48" presetID="12" presetClass="entr" presetSubtype="4" fill="hold" grpId="0" nodeType="clickEffect">
                                  <p:stCondLst>
                                    <p:cond delay="0"/>
                                  </p:stCondLst>
                                  <p:childTnLst>
                                    <p:set>
                                      <p:cBhvr>
                                        <p:cTn id="49" dur="1" fill="hold">
                                          <p:stCondLst>
                                            <p:cond delay="0"/>
                                          </p:stCondLst>
                                        </p:cTn>
                                        <p:tgtEl>
                                          <p:spTgt spid="5"/>
                                        </p:tgtEl>
                                        <p:attrNameLst>
                                          <p:attrName>style.visibility</p:attrName>
                                        </p:attrNameLst>
                                      </p:cBhvr>
                                      <p:to>
                                        <p:strVal val="visible"/>
                                      </p:to>
                                    </p:set>
                                    <p:animEffect transition="in" filter="slide(fromBottom)">
                                      <p:cBhvr>
                                        <p:cTn id="50" dur="500"/>
                                        <p:tgtEl>
                                          <p:spTgt spid="5"/>
                                        </p:tgtEl>
                                      </p:cBhvr>
                                    </p:animEffect>
                                  </p:childTnLst>
                                </p:cTn>
                              </p:par>
                            </p:childTnLst>
                          </p:cTn>
                        </p:par>
                      </p:childTnLst>
                    </p:cTn>
                  </p:par>
                  <p:par>
                    <p:cTn id="51" fill="hold">
                      <p:stCondLst>
                        <p:cond delay="indefinite"/>
                      </p:stCondLst>
                      <p:childTnLst>
                        <p:par>
                          <p:cTn id="52" fill="hold">
                            <p:stCondLst>
                              <p:cond delay="0"/>
                            </p:stCondLst>
                            <p:childTnLst>
                              <p:par>
                                <p:cTn id="53" presetID="5" presetClass="entr" presetSubtype="10" fill="hold" grpId="0" nodeType="clickEffect">
                                  <p:stCondLst>
                                    <p:cond delay="0"/>
                                  </p:stCondLst>
                                  <p:childTnLst>
                                    <p:set>
                                      <p:cBhvr>
                                        <p:cTn id="54" dur="1" fill="hold">
                                          <p:stCondLst>
                                            <p:cond delay="0"/>
                                          </p:stCondLst>
                                        </p:cTn>
                                        <p:tgtEl>
                                          <p:spTgt spid="8"/>
                                        </p:tgtEl>
                                        <p:attrNameLst>
                                          <p:attrName>style.visibility</p:attrName>
                                        </p:attrNameLst>
                                      </p:cBhvr>
                                      <p:to>
                                        <p:strVal val="visible"/>
                                      </p:to>
                                    </p:set>
                                    <p:animEffect transition="in" filter="checkerboard(across)">
                                      <p:cBhvr>
                                        <p:cTn id="55" dur="500"/>
                                        <p:tgtEl>
                                          <p:spTgt spid="8"/>
                                        </p:tgtEl>
                                      </p:cBhvr>
                                    </p:animEffect>
                                  </p:childTnLst>
                                </p:cTn>
                              </p:par>
                            </p:childTnLst>
                          </p:cTn>
                        </p:par>
                        <p:par>
                          <p:cTn id="56" fill="hold">
                            <p:stCondLst>
                              <p:cond delay="500"/>
                            </p:stCondLst>
                            <p:childTnLst>
                              <p:par>
                                <p:cTn id="57" presetID="5" presetClass="entr" presetSubtype="10" fill="hold" grpId="0" nodeType="afterEffect">
                                  <p:stCondLst>
                                    <p:cond delay="0"/>
                                  </p:stCondLst>
                                  <p:childTnLst>
                                    <p:set>
                                      <p:cBhvr>
                                        <p:cTn id="58" dur="1" fill="hold">
                                          <p:stCondLst>
                                            <p:cond delay="0"/>
                                          </p:stCondLst>
                                        </p:cTn>
                                        <p:tgtEl>
                                          <p:spTgt spid="6"/>
                                        </p:tgtEl>
                                        <p:attrNameLst>
                                          <p:attrName>style.visibility</p:attrName>
                                        </p:attrNameLst>
                                      </p:cBhvr>
                                      <p:to>
                                        <p:strVal val="visible"/>
                                      </p:to>
                                    </p:set>
                                    <p:animEffect transition="in" filter="checkerboard(across)">
                                      <p:cBhvr>
                                        <p:cTn id="59" dur="500"/>
                                        <p:tgtEl>
                                          <p:spTgt spid="6"/>
                                        </p:tgtEl>
                                      </p:cBhvr>
                                    </p:animEffect>
                                  </p:childTnLst>
                                </p:cTn>
                              </p:par>
                            </p:childTnLst>
                          </p:cTn>
                        </p:par>
                      </p:childTnLst>
                    </p:cTn>
                  </p:par>
                  <p:par>
                    <p:cTn id="60" fill="hold">
                      <p:stCondLst>
                        <p:cond delay="indefinite"/>
                      </p:stCondLst>
                      <p:childTnLst>
                        <p:par>
                          <p:cTn id="61" fill="hold">
                            <p:stCondLst>
                              <p:cond delay="0"/>
                            </p:stCondLst>
                            <p:childTnLst>
                              <p:par>
                                <p:cTn id="62" presetID="5" presetClass="entr" presetSubtype="10" fill="hold" grpId="0" nodeType="clickEffect">
                                  <p:stCondLst>
                                    <p:cond delay="0"/>
                                  </p:stCondLst>
                                  <p:childTnLst>
                                    <p:set>
                                      <p:cBhvr>
                                        <p:cTn id="63" dur="1" fill="hold">
                                          <p:stCondLst>
                                            <p:cond delay="0"/>
                                          </p:stCondLst>
                                        </p:cTn>
                                        <p:tgtEl>
                                          <p:spTgt spid="9"/>
                                        </p:tgtEl>
                                        <p:attrNameLst>
                                          <p:attrName>style.visibility</p:attrName>
                                        </p:attrNameLst>
                                      </p:cBhvr>
                                      <p:to>
                                        <p:strVal val="visible"/>
                                      </p:to>
                                    </p:set>
                                    <p:animEffect transition="in" filter="checkerboard(across)">
                                      <p:cBhvr>
                                        <p:cTn id="64" dur="500"/>
                                        <p:tgtEl>
                                          <p:spTgt spid="9"/>
                                        </p:tgtEl>
                                      </p:cBhvr>
                                    </p:animEffect>
                                  </p:childTnLst>
                                </p:cTn>
                              </p:par>
                            </p:childTnLst>
                          </p:cTn>
                        </p:par>
                        <p:par>
                          <p:cTn id="65" fill="hold">
                            <p:stCondLst>
                              <p:cond delay="500"/>
                            </p:stCondLst>
                            <p:childTnLst>
                              <p:par>
                                <p:cTn id="66" presetID="5" presetClass="entr" presetSubtype="10" fill="hold" grpId="0" nodeType="afterEffect">
                                  <p:stCondLst>
                                    <p:cond delay="0"/>
                                  </p:stCondLst>
                                  <p:childTnLst>
                                    <p:set>
                                      <p:cBhvr>
                                        <p:cTn id="67" dur="1" fill="hold">
                                          <p:stCondLst>
                                            <p:cond delay="0"/>
                                          </p:stCondLst>
                                        </p:cTn>
                                        <p:tgtEl>
                                          <p:spTgt spid="7"/>
                                        </p:tgtEl>
                                        <p:attrNameLst>
                                          <p:attrName>style.visibility</p:attrName>
                                        </p:attrNameLst>
                                      </p:cBhvr>
                                      <p:to>
                                        <p:strVal val="visible"/>
                                      </p:to>
                                    </p:set>
                                    <p:animEffect transition="in" filter="checkerboard(across)">
                                      <p:cBhvr>
                                        <p:cTn id="68" dur="500"/>
                                        <p:tgtEl>
                                          <p:spTgt spid="7"/>
                                        </p:tgtEl>
                                      </p:cBhvr>
                                    </p:animEffect>
                                  </p:childTnLst>
                                </p:cTn>
                              </p:par>
                            </p:childTnLst>
                          </p:cTn>
                        </p:par>
                      </p:childTnLst>
                    </p:cTn>
                  </p:par>
                  <p:par>
                    <p:cTn id="69" fill="hold">
                      <p:stCondLst>
                        <p:cond delay="indefinite"/>
                      </p:stCondLst>
                      <p:childTnLst>
                        <p:par>
                          <p:cTn id="70" fill="hold">
                            <p:stCondLst>
                              <p:cond delay="0"/>
                            </p:stCondLst>
                            <p:childTnLst>
                              <p:par>
                                <p:cTn id="71" presetID="20" presetClass="entr" presetSubtype="0" fill="hold" grpId="0" nodeType="clickEffect">
                                  <p:stCondLst>
                                    <p:cond delay="0"/>
                                  </p:stCondLst>
                                  <p:childTnLst>
                                    <p:set>
                                      <p:cBhvr>
                                        <p:cTn id="72" dur="1" fill="hold">
                                          <p:stCondLst>
                                            <p:cond delay="0"/>
                                          </p:stCondLst>
                                        </p:cTn>
                                        <p:tgtEl>
                                          <p:spTgt spid="10"/>
                                        </p:tgtEl>
                                        <p:attrNameLst>
                                          <p:attrName>style.visibility</p:attrName>
                                        </p:attrNameLst>
                                      </p:cBhvr>
                                      <p:to>
                                        <p:strVal val="visible"/>
                                      </p:to>
                                    </p:set>
                                    <p:animEffect transition="in" filter="wedge">
                                      <p:cBhvr>
                                        <p:cTn id="73" dur="500"/>
                                        <p:tgtEl>
                                          <p:spTgt spid="10"/>
                                        </p:tgtEl>
                                      </p:cBhvr>
                                    </p:animEffect>
                                  </p:childTnLst>
                                </p:cTn>
                              </p:par>
                            </p:childTnLst>
                          </p:cTn>
                        </p:par>
                      </p:childTnLst>
                    </p:cTn>
                  </p:par>
                  <p:par>
                    <p:cTn id="74" fill="hold">
                      <p:stCondLst>
                        <p:cond delay="indefinite"/>
                      </p:stCondLst>
                      <p:childTnLst>
                        <p:par>
                          <p:cTn id="75" fill="hold">
                            <p:stCondLst>
                              <p:cond delay="0"/>
                            </p:stCondLst>
                            <p:childTnLst>
                              <p:par>
                                <p:cTn id="76" presetID="20" presetClass="entr" presetSubtype="0" fill="hold" grpId="0" nodeType="clickEffect">
                                  <p:stCondLst>
                                    <p:cond delay="0"/>
                                  </p:stCondLst>
                                  <p:childTnLst>
                                    <p:set>
                                      <p:cBhvr>
                                        <p:cTn id="77" dur="1" fill="hold">
                                          <p:stCondLst>
                                            <p:cond delay="0"/>
                                          </p:stCondLst>
                                        </p:cTn>
                                        <p:tgtEl>
                                          <p:spTgt spid="12"/>
                                        </p:tgtEl>
                                        <p:attrNameLst>
                                          <p:attrName>style.visibility</p:attrName>
                                        </p:attrNameLst>
                                      </p:cBhvr>
                                      <p:to>
                                        <p:strVal val="visible"/>
                                      </p:to>
                                    </p:set>
                                    <p:animEffect transition="in" filter="wedge">
                                      <p:cBhvr>
                                        <p:cTn id="78" dur="500"/>
                                        <p:tgtEl>
                                          <p:spTgt spid="12"/>
                                        </p:tgtEl>
                                      </p:cBhvr>
                                    </p:animEffect>
                                  </p:childTnLst>
                                </p:cTn>
                              </p:par>
                            </p:childTnLst>
                          </p:cTn>
                        </p:par>
                      </p:childTnLst>
                    </p:cTn>
                  </p:par>
                  <p:par>
                    <p:cTn id="79" fill="hold">
                      <p:stCondLst>
                        <p:cond delay="indefinite"/>
                      </p:stCondLst>
                      <p:childTnLst>
                        <p:par>
                          <p:cTn id="80" fill="hold">
                            <p:stCondLst>
                              <p:cond delay="0"/>
                            </p:stCondLst>
                            <p:childTnLst>
                              <p:par>
                                <p:cTn id="81" presetID="20" presetClass="entr" presetSubtype="0" fill="hold" grpId="0" nodeType="clickEffect">
                                  <p:stCondLst>
                                    <p:cond delay="0"/>
                                  </p:stCondLst>
                                  <p:childTnLst>
                                    <p:set>
                                      <p:cBhvr>
                                        <p:cTn id="82" dur="1" fill="hold">
                                          <p:stCondLst>
                                            <p:cond delay="0"/>
                                          </p:stCondLst>
                                        </p:cTn>
                                        <p:tgtEl>
                                          <p:spTgt spid="11"/>
                                        </p:tgtEl>
                                        <p:attrNameLst>
                                          <p:attrName>style.visibility</p:attrName>
                                        </p:attrNameLst>
                                      </p:cBhvr>
                                      <p:to>
                                        <p:strVal val="visible"/>
                                      </p:to>
                                    </p:set>
                                    <p:animEffect transition="in" filter="wedge">
                                      <p:cBhvr>
                                        <p:cTn id="83" dur="500"/>
                                        <p:tgtEl>
                                          <p:spTgt spid="11"/>
                                        </p:tgtEl>
                                      </p:cBhvr>
                                    </p:animEffect>
                                  </p:childTnLst>
                                </p:cTn>
                              </p:par>
                            </p:childTnLst>
                          </p:cTn>
                        </p:par>
                      </p:childTnLst>
                    </p:cTn>
                  </p:par>
                  <p:par>
                    <p:cTn id="84" fill="hold">
                      <p:stCondLst>
                        <p:cond delay="indefinite"/>
                      </p:stCondLst>
                      <p:childTnLst>
                        <p:par>
                          <p:cTn id="85" fill="hold">
                            <p:stCondLst>
                              <p:cond delay="0"/>
                            </p:stCondLst>
                            <p:childTnLst>
                              <p:par>
                                <p:cTn id="86" presetID="3" presetClass="entr" presetSubtype="10" fill="hold" grpId="0" nodeType="clickEffect">
                                  <p:stCondLst>
                                    <p:cond delay="0"/>
                                  </p:stCondLst>
                                  <p:childTnLst>
                                    <p:set>
                                      <p:cBhvr>
                                        <p:cTn id="87" dur="1" fill="hold">
                                          <p:stCondLst>
                                            <p:cond delay="0"/>
                                          </p:stCondLst>
                                        </p:cTn>
                                        <p:tgtEl>
                                          <p:spTgt spid="4"/>
                                        </p:tgtEl>
                                        <p:attrNameLst>
                                          <p:attrName>style.visibility</p:attrName>
                                        </p:attrNameLst>
                                      </p:cBhvr>
                                      <p:to>
                                        <p:strVal val="visible"/>
                                      </p:to>
                                    </p:set>
                                    <p:animEffect transition="in" filter="blinds(horizontal)">
                                      <p:cBhvr>
                                        <p:cTn id="88" dur="500"/>
                                        <p:tgtEl>
                                          <p:spTgt spid="4"/>
                                        </p:tgtEl>
                                      </p:cBhvr>
                                    </p:animEffect>
                                  </p:childTnLst>
                                </p:cTn>
                              </p:par>
                            </p:childTnLst>
                          </p:cTn>
                        </p:par>
                      </p:childTnLst>
                    </p:cTn>
                  </p:par>
                  <p:par>
                    <p:cTn id="89" fill="hold">
                      <p:stCondLst>
                        <p:cond delay="indefinite"/>
                      </p:stCondLst>
                      <p:childTnLst>
                        <p:par>
                          <p:cTn id="90" fill="hold">
                            <p:stCondLst>
                              <p:cond delay="0"/>
                            </p:stCondLst>
                            <p:childTnLst>
                              <p:par>
                                <p:cTn id="91" presetID="3" presetClass="entr" presetSubtype="10" fill="hold" grpId="0" nodeType="clickEffect">
                                  <p:stCondLst>
                                    <p:cond delay="0"/>
                                  </p:stCondLst>
                                  <p:childTnLst>
                                    <p:set>
                                      <p:cBhvr>
                                        <p:cTn id="92" dur="1" fill="hold">
                                          <p:stCondLst>
                                            <p:cond delay="0"/>
                                          </p:stCondLst>
                                        </p:cTn>
                                        <p:tgtEl>
                                          <p:spTgt spid="13"/>
                                        </p:tgtEl>
                                        <p:attrNameLst>
                                          <p:attrName>style.visibility</p:attrName>
                                        </p:attrNameLst>
                                      </p:cBhvr>
                                      <p:to>
                                        <p:strVal val="visible"/>
                                      </p:to>
                                    </p:set>
                                    <p:animEffect transition="in" filter="blinds(horizontal)">
                                      <p:cBhvr>
                                        <p:cTn id="93" dur="500"/>
                                        <p:tgtEl>
                                          <p:spTgt spid="13"/>
                                        </p:tgtEl>
                                      </p:cBhvr>
                                    </p:animEffect>
                                  </p:childTnLst>
                                </p:cTn>
                              </p:par>
                            </p:childTnLst>
                          </p:cTn>
                        </p:par>
                      </p:childTnLst>
                    </p:cTn>
                  </p:par>
                  <p:par>
                    <p:cTn id="94" fill="hold">
                      <p:stCondLst>
                        <p:cond delay="indefinite"/>
                      </p:stCondLst>
                      <p:childTnLst>
                        <p:par>
                          <p:cTn id="95" fill="hold">
                            <p:stCondLst>
                              <p:cond delay="0"/>
                            </p:stCondLst>
                            <p:childTnLst>
                              <p:par>
                                <p:cTn id="96" presetID="3" presetClass="entr" presetSubtype="10" fill="hold" grpId="0" nodeType="clickEffect">
                                  <p:stCondLst>
                                    <p:cond delay="0"/>
                                  </p:stCondLst>
                                  <p:childTnLst>
                                    <p:set>
                                      <p:cBhvr>
                                        <p:cTn id="97" dur="1" fill="hold">
                                          <p:stCondLst>
                                            <p:cond delay="0"/>
                                          </p:stCondLst>
                                        </p:cTn>
                                        <p:tgtEl>
                                          <p:spTgt spid="14"/>
                                        </p:tgtEl>
                                        <p:attrNameLst>
                                          <p:attrName>style.visibility</p:attrName>
                                        </p:attrNameLst>
                                      </p:cBhvr>
                                      <p:to>
                                        <p:strVal val="visible"/>
                                      </p:to>
                                    </p:set>
                                    <p:animEffect transition="in" filter="blinds(horizontal)">
                                      <p:cBhvr>
                                        <p:cTn id="9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animBg="1"/>
      <p:bldP spid="9" grpId="0" animBg="1"/>
      <p:bldP spid="10" grpId="0"/>
      <p:bldP spid="11" grpId="0"/>
      <p:bldP spid="12" grpId="0"/>
      <p:bldP spid="13" grpId="0"/>
      <p:bldP spid="14" grpId="0"/>
      <p:bldP spid="15" grpId="0"/>
      <p:bldP spid="16" grpId="0"/>
      <p:bldP spid="17" grpId="0"/>
      <p:bldP spid="18" grpId="0"/>
      <p:bldP spid="19" grpId="0" animBg="1"/>
      <p:bldP spid="20" grpId="0" animBg="1"/>
      <p:bldP spid="21" grpId="0"/>
      <p:bldP spid="22" grpId="0"/>
      <p:bldP spid="2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 name="Text Box 20"/>
          <p:cNvSpPr txBox="1">
            <a:spLocks noChangeArrowheads="1"/>
          </p:cNvSpPr>
          <p:nvPr/>
        </p:nvSpPr>
        <p:spPr bwMode="auto">
          <a:xfrm>
            <a:off x="609600" y="762000"/>
            <a:ext cx="1447800" cy="396875"/>
          </a:xfrm>
          <a:prstGeom prst="rect">
            <a:avLst/>
          </a:prstGeom>
          <a:noFill/>
          <a:ln w="9525">
            <a:noFill/>
            <a:miter lim="800000"/>
            <a:headEnd/>
            <a:tailEnd/>
          </a:ln>
          <a:effectLst/>
        </p:spPr>
        <p:txBody>
          <a:bodyPr>
            <a:spAutoFit/>
          </a:bodyPr>
          <a:lstStyle/>
          <a:p>
            <a:pPr>
              <a:spcBef>
                <a:spcPct val="50000"/>
              </a:spcBef>
            </a:pPr>
            <a:r>
              <a:rPr lang="en-US" b="1">
                <a:solidFill>
                  <a:srgbClr val="000066"/>
                </a:solidFill>
              </a:rPr>
              <a:t>a) Ví dụ 1:</a:t>
            </a:r>
          </a:p>
        </p:txBody>
      </p:sp>
      <p:sp>
        <p:nvSpPr>
          <p:cNvPr id="3095" name="Text Box 23"/>
          <p:cNvSpPr txBox="1">
            <a:spLocks noChangeArrowheads="1"/>
          </p:cNvSpPr>
          <p:nvPr/>
        </p:nvSpPr>
        <p:spPr bwMode="auto">
          <a:xfrm>
            <a:off x="609600" y="2149475"/>
            <a:ext cx="4191000" cy="304800"/>
          </a:xfrm>
          <a:prstGeom prst="rect">
            <a:avLst/>
          </a:prstGeom>
          <a:noFill/>
          <a:ln w="9525">
            <a:noFill/>
            <a:miter lim="800000"/>
            <a:headEnd/>
            <a:tailEnd/>
          </a:ln>
          <a:effectLst/>
        </p:spPr>
        <p:txBody>
          <a:bodyPr>
            <a:spAutoFit/>
          </a:bodyPr>
          <a:lstStyle/>
          <a:p>
            <a:pPr>
              <a:spcBef>
                <a:spcPct val="50000"/>
              </a:spcBef>
            </a:pPr>
            <a:r>
              <a:rPr lang="en-US" sz="1400" b="1">
                <a:solidFill>
                  <a:srgbClr val="0000FF"/>
                </a:solidFill>
              </a:rPr>
              <a:t>Chú ý: Khi so sánh các số tự nhiên:</a:t>
            </a:r>
          </a:p>
        </p:txBody>
      </p:sp>
      <p:sp>
        <p:nvSpPr>
          <p:cNvPr id="3096" name="Text Box 24"/>
          <p:cNvSpPr txBox="1">
            <a:spLocks noChangeArrowheads="1"/>
          </p:cNvSpPr>
          <p:nvPr/>
        </p:nvSpPr>
        <p:spPr bwMode="auto">
          <a:xfrm>
            <a:off x="1981200" y="777875"/>
            <a:ext cx="4191000" cy="396875"/>
          </a:xfrm>
          <a:prstGeom prst="rect">
            <a:avLst/>
          </a:prstGeom>
          <a:noFill/>
          <a:ln w="9525">
            <a:noFill/>
            <a:miter lim="800000"/>
            <a:headEnd/>
            <a:tailEnd/>
          </a:ln>
          <a:effectLst/>
        </p:spPr>
        <p:txBody>
          <a:bodyPr>
            <a:spAutoFit/>
          </a:bodyPr>
          <a:lstStyle/>
          <a:p>
            <a:pPr>
              <a:spcBef>
                <a:spcPct val="50000"/>
              </a:spcBef>
            </a:pPr>
            <a:r>
              <a:rPr lang="en-US"/>
              <a:t>So sánh     </a:t>
            </a:r>
            <a:r>
              <a:rPr lang="en-US" b="1"/>
              <a:t>99 578   </a:t>
            </a:r>
            <a:r>
              <a:rPr lang="en-US"/>
              <a:t> và     </a:t>
            </a:r>
            <a:r>
              <a:rPr lang="en-US" b="1"/>
              <a:t>100 000</a:t>
            </a:r>
          </a:p>
        </p:txBody>
      </p:sp>
      <p:sp>
        <p:nvSpPr>
          <p:cNvPr id="3097" name="Text Box 25"/>
          <p:cNvSpPr txBox="1">
            <a:spLocks noChangeArrowheads="1"/>
          </p:cNvSpPr>
          <p:nvPr/>
        </p:nvSpPr>
        <p:spPr bwMode="auto">
          <a:xfrm>
            <a:off x="3022600" y="1235075"/>
            <a:ext cx="1143000" cy="304800"/>
          </a:xfrm>
          <a:prstGeom prst="rect">
            <a:avLst/>
          </a:prstGeom>
          <a:noFill/>
          <a:ln w="9525">
            <a:noFill/>
            <a:miter lim="800000"/>
            <a:headEnd/>
            <a:tailEnd/>
          </a:ln>
          <a:effectLst/>
        </p:spPr>
        <p:txBody>
          <a:bodyPr>
            <a:spAutoFit/>
          </a:bodyPr>
          <a:lstStyle/>
          <a:p>
            <a:pPr>
              <a:spcBef>
                <a:spcPct val="50000"/>
              </a:spcBef>
            </a:pPr>
            <a:r>
              <a:rPr lang="en-US" sz="1400"/>
              <a:t>Có 5 chữ số</a:t>
            </a:r>
          </a:p>
        </p:txBody>
      </p:sp>
      <p:sp>
        <p:nvSpPr>
          <p:cNvPr id="3098" name="Text Box 26"/>
          <p:cNvSpPr txBox="1">
            <a:spLocks noChangeArrowheads="1"/>
          </p:cNvSpPr>
          <p:nvPr/>
        </p:nvSpPr>
        <p:spPr bwMode="auto">
          <a:xfrm>
            <a:off x="4572000" y="1235075"/>
            <a:ext cx="1143000" cy="304800"/>
          </a:xfrm>
          <a:prstGeom prst="rect">
            <a:avLst/>
          </a:prstGeom>
          <a:noFill/>
          <a:ln w="9525">
            <a:noFill/>
            <a:miter lim="800000"/>
            <a:headEnd/>
            <a:tailEnd/>
          </a:ln>
          <a:effectLst/>
        </p:spPr>
        <p:txBody>
          <a:bodyPr>
            <a:spAutoFit/>
          </a:bodyPr>
          <a:lstStyle/>
          <a:p>
            <a:pPr>
              <a:spcBef>
                <a:spcPct val="50000"/>
              </a:spcBef>
            </a:pPr>
            <a:r>
              <a:rPr lang="en-US" sz="1400"/>
              <a:t>Có 6 chữ số</a:t>
            </a:r>
          </a:p>
        </p:txBody>
      </p:sp>
      <p:sp>
        <p:nvSpPr>
          <p:cNvPr id="3099" name="AutoShape 27"/>
          <p:cNvSpPr>
            <a:spLocks/>
          </p:cNvSpPr>
          <p:nvPr/>
        </p:nvSpPr>
        <p:spPr bwMode="auto">
          <a:xfrm rot="5400000">
            <a:off x="3441700" y="828675"/>
            <a:ext cx="152400" cy="685800"/>
          </a:xfrm>
          <a:prstGeom prst="rightBrace">
            <a:avLst>
              <a:gd name="adj1" fmla="val 41667"/>
              <a:gd name="adj2" fmla="val 50000"/>
            </a:avLst>
          </a:prstGeom>
          <a:noFill/>
          <a:ln w="9525">
            <a:solidFill>
              <a:schemeClr val="tx1"/>
            </a:solidFill>
            <a:round/>
            <a:headEnd/>
            <a:tailEnd/>
          </a:ln>
          <a:effectLst/>
        </p:spPr>
        <p:txBody>
          <a:bodyPr rot="10800000" vert="eaVert" wrap="none" anchor="ctr"/>
          <a:lstStyle/>
          <a:p>
            <a:pPr algn="ctr"/>
            <a:endParaRPr lang="en-US"/>
          </a:p>
        </p:txBody>
      </p:sp>
      <p:sp>
        <p:nvSpPr>
          <p:cNvPr id="3100" name="AutoShape 28"/>
          <p:cNvSpPr>
            <a:spLocks/>
          </p:cNvSpPr>
          <p:nvPr/>
        </p:nvSpPr>
        <p:spPr bwMode="auto">
          <a:xfrm rot="5400000">
            <a:off x="5041900" y="765175"/>
            <a:ext cx="127000" cy="838200"/>
          </a:xfrm>
          <a:prstGeom prst="rightBrace">
            <a:avLst>
              <a:gd name="adj1" fmla="val 61111"/>
              <a:gd name="adj2" fmla="val 50000"/>
            </a:avLst>
          </a:prstGeom>
          <a:noFill/>
          <a:ln w="9525">
            <a:solidFill>
              <a:schemeClr val="tx1"/>
            </a:solidFill>
            <a:round/>
            <a:headEnd/>
            <a:tailEnd/>
          </a:ln>
          <a:effectLst/>
        </p:spPr>
        <p:txBody>
          <a:bodyPr rot="10800000" vert="eaVert" wrap="none" anchor="ctr"/>
          <a:lstStyle/>
          <a:p>
            <a:pPr algn="ctr"/>
            <a:endParaRPr lang="en-US"/>
          </a:p>
        </p:txBody>
      </p:sp>
      <p:sp>
        <p:nvSpPr>
          <p:cNvPr id="3101" name="Text Box 29"/>
          <p:cNvSpPr txBox="1">
            <a:spLocks noChangeArrowheads="1"/>
          </p:cNvSpPr>
          <p:nvPr/>
        </p:nvSpPr>
        <p:spPr bwMode="auto">
          <a:xfrm>
            <a:off x="609600" y="1555750"/>
            <a:ext cx="4343400" cy="396875"/>
          </a:xfrm>
          <a:prstGeom prst="rect">
            <a:avLst/>
          </a:prstGeom>
          <a:noFill/>
          <a:ln w="9525">
            <a:noFill/>
            <a:miter lim="800000"/>
            <a:headEnd/>
            <a:tailEnd/>
          </a:ln>
          <a:effectLst/>
        </p:spPr>
        <p:txBody>
          <a:bodyPr>
            <a:spAutoFit/>
          </a:bodyPr>
          <a:lstStyle/>
          <a:p>
            <a:pPr>
              <a:spcBef>
                <a:spcPct val="50000"/>
              </a:spcBef>
            </a:pPr>
            <a:r>
              <a:rPr lang="en-US"/>
              <a:t>Số 99 578 có </a:t>
            </a:r>
            <a:r>
              <a:rPr lang="en-US">
                <a:solidFill>
                  <a:srgbClr val="0000CC"/>
                </a:solidFill>
              </a:rPr>
              <a:t>ít chữ số</a:t>
            </a:r>
            <a:r>
              <a:rPr lang="en-US"/>
              <a:t> hơn số 100 000</a:t>
            </a:r>
          </a:p>
        </p:txBody>
      </p:sp>
      <p:sp>
        <p:nvSpPr>
          <p:cNvPr id="3102" name="Text Box 30"/>
          <p:cNvSpPr txBox="1">
            <a:spLocks noChangeArrowheads="1"/>
          </p:cNvSpPr>
          <p:nvPr/>
        </p:nvSpPr>
        <p:spPr bwMode="auto">
          <a:xfrm>
            <a:off x="4800600" y="1527175"/>
            <a:ext cx="2590800" cy="396875"/>
          </a:xfrm>
          <a:prstGeom prst="rect">
            <a:avLst/>
          </a:prstGeom>
          <a:noFill/>
          <a:ln w="9525">
            <a:noFill/>
            <a:miter lim="800000"/>
            <a:headEnd/>
            <a:tailEnd/>
          </a:ln>
          <a:effectLst/>
        </p:spPr>
        <p:txBody>
          <a:bodyPr>
            <a:spAutoFit/>
          </a:bodyPr>
          <a:lstStyle/>
          <a:p>
            <a:pPr>
              <a:spcBef>
                <a:spcPct val="50000"/>
              </a:spcBef>
            </a:pPr>
            <a:r>
              <a:rPr lang="en-US"/>
              <a:t>nên </a:t>
            </a:r>
            <a:r>
              <a:rPr lang="en-US" b="1"/>
              <a:t>99 578</a:t>
            </a:r>
            <a:r>
              <a:rPr lang="en-US"/>
              <a:t> </a:t>
            </a:r>
            <a:r>
              <a:rPr lang="en-US" b="1">
                <a:solidFill>
                  <a:srgbClr val="FF0066"/>
                </a:solidFill>
              </a:rPr>
              <a:t>&lt;</a:t>
            </a:r>
            <a:r>
              <a:rPr lang="en-US"/>
              <a:t> </a:t>
            </a:r>
            <a:r>
              <a:rPr lang="en-US" b="1"/>
              <a:t>100 000</a:t>
            </a:r>
          </a:p>
        </p:txBody>
      </p:sp>
      <p:sp>
        <p:nvSpPr>
          <p:cNvPr id="3103" name="Text Box 31"/>
          <p:cNvSpPr txBox="1">
            <a:spLocks noChangeArrowheads="1"/>
          </p:cNvSpPr>
          <p:nvPr/>
        </p:nvSpPr>
        <p:spPr bwMode="auto">
          <a:xfrm>
            <a:off x="4724400" y="1857375"/>
            <a:ext cx="2590800" cy="396875"/>
          </a:xfrm>
          <a:prstGeom prst="rect">
            <a:avLst/>
          </a:prstGeom>
          <a:noFill/>
          <a:ln w="9525">
            <a:noFill/>
            <a:miter lim="800000"/>
            <a:headEnd/>
            <a:tailEnd/>
          </a:ln>
          <a:effectLst/>
        </p:spPr>
        <p:txBody>
          <a:bodyPr>
            <a:spAutoFit/>
          </a:bodyPr>
          <a:lstStyle/>
          <a:p>
            <a:pPr>
              <a:spcBef>
                <a:spcPct val="50000"/>
              </a:spcBef>
            </a:pPr>
            <a:r>
              <a:rPr lang="en-US"/>
              <a:t> hay 100 000 &gt; 99 578</a:t>
            </a:r>
          </a:p>
        </p:txBody>
      </p:sp>
      <p:sp>
        <p:nvSpPr>
          <p:cNvPr id="3112" name="Text Box 40"/>
          <p:cNvSpPr txBox="1">
            <a:spLocks noChangeArrowheads="1"/>
          </p:cNvSpPr>
          <p:nvPr/>
        </p:nvSpPr>
        <p:spPr bwMode="auto">
          <a:xfrm>
            <a:off x="1066800" y="2454275"/>
            <a:ext cx="4724400" cy="304800"/>
          </a:xfrm>
          <a:prstGeom prst="rect">
            <a:avLst/>
          </a:prstGeom>
          <a:noFill/>
          <a:ln w="9525">
            <a:noFill/>
            <a:miter lim="800000"/>
            <a:headEnd/>
            <a:tailEnd/>
          </a:ln>
          <a:effectLst/>
        </p:spPr>
        <p:txBody>
          <a:bodyPr>
            <a:spAutoFit/>
          </a:bodyPr>
          <a:lstStyle/>
          <a:p>
            <a:pPr>
              <a:spcBef>
                <a:spcPct val="50000"/>
              </a:spcBef>
            </a:pPr>
            <a:r>
              <a:rPr lang="en-US" sz="1400" b="1" i="1">
                <a:solidFill>
                  <a:srgbClr val="0000FF"/>
                </a:solidFill>
              </a:rPr>
              <a:t>- Số nào có ít chữ số hơn thì số đó bé hơn.</a:t>
            </a:r>
          </a:p>
        </p:txBody>
      </p:sp>
      <p:sp>
        <p:nvSpPr>
          <p:cNvPr id="3113" name="Text Box 41"/>
          <p:cNvSpPr txBox="1">
            <a:spLocks noChangeArrowheads="1"/>
          </p:cNvSpPr>
          <p:nvPr/>
        </p:nvSpPr>
        <p:spPr bwMode="auto">
          <a:xfrm>
            <a:off x="1066800" y="2682875"/>
            <a:ext cx="5334000" cy="304800"/>
          </a:xfrm>
          <a:prstGeom prst="rect">
            <a:avLst/>
          </a:prstGeom>
          <a:noFill/>
          <a:ln w="9525">
            <a:noFill/>
            <a:miter lim="800000"/>
            <a:headEnd/>
            <a:tailEnd/>
          </a:ln>
          <a:effectLst/>
        </p:spPr>
        <p:txBody>
          <a:bodyPr>
            <a:spAutoFit/>
          </a:bodyPr>
          <a:lstStyle/>
          <a:p>
            <a:pPr>
              <a:spcBef>
                <a:spcPct val="50000"/>
              </a:spcBef>
            </a:pPr>
            <a:r>
              <a:rPr lang="en-US" sz="1400" b="1" i="1">
                <a:solidFill>
                  <a:srgbClr val="0000FF"/>
                </a:solidFill>
              </a:rPr>
              <a:t>- Số nào có nhiều chữ số hơn thì số đó lớn hơn.</a:t>
            </a:r>
          </a:p>
        </p:txBody>
      </p:sp>
      <p:sp>
        <p:nvSpPr>
          <p:cNvPr id="3114" name="Text Box 42"/>
          <p:cNvSpPr txBox="1">
            <a:spLocks noChangeArrowheads="1"/>
          </p:cNvSpPr>
          <p:nvPr/>
        </p:nvSpPr>
        <p:spPr bwMode="auto">
          <a:xfrm>
            <a:off x="609600" y="3200400"/>
            <a:ext cx="1447800" cy="396875"/>
          </a:xfrm>
          <a:prstGeom prst="rect">
            <a:avLst/>
          </a:prstGeom>
          <a:noFill/>
          <a:ln w="9525">
            <a:noFill/>
            <a:miter lim="800000"/>
            <a:headEnd/>
            <a:tailEnd/>
          </a:ln>
          <a:effectLst/>
        </p:spPr>
        <p:txBody>
          <a:bodyPr>
            <a:spAutoFit/>
          </a:bodyPr>
          <a:lstStyle/>
          <a:p>
            <a:pPr>
              <a:spcBef>
                <a:spcPct val="50000"/>
              </a:spcBef>
            </a:pPr>
            <a:r>
              <a:rPr lang="en-US" b="1">
                <a:solidFill>
                  <a:srgbClr val="000066"/>
                </a:solidFill>
              </a:rPr>
              <a:t>b) Ví dụ 2:</a:t>
            </a:r>
          </a:p>
        </p:txBody>
      </p:sp>
      <p:sp>
        <p:nvSpPr>
          <p:cNvPr id="3115" name="Text Box 43"/>
          <p:cNvSpPr txBox="1">
            <a:spLocks noChangeArrowheads="1"/>
          </p:cNvSpPr>
          <p:nvPr/>
        </p:nvSpPr>
        <p:spPr bwMode="auto">
          <a:xfrm>
            <a:off x="1981200" y="3216275"/>
            <a:ext cx="4191000" cy="396875"/>
          </a:xfrm>
          <a:prstGeom prst="rect">
            <a:avLst/>
          </a:prstGeom>
          <a:noFill/>
          <a:ln w="9525">
            <a:noFill/>
            <a:miter lim="800000"/>
            <a:headEnd/>
            <a:tailEnd/>
          </a:ln>
          <a:effectLst/>
        </p:spPr>
        <p:txBody>
          <a:bodyPr>
            <a:spAutoFit/>
          </a:bodyPr>
          <a:lstStyle/>
          <a:p>
            <a:pPr>
              <a:spcBef>
                <a:spcPct val="50000"/>
              </a:spcBef>
            </a:pPr>
            <a:r>
              <a:rPr lang="en-US"/>
              <a:t>So sánh    </a:t>
            </a:r>
            <a:r>
              <a:rPr lang="en-US" b="1"/>
              <a:t>693 251   </a:t>
            </a:r>
            <a:r>
              <a:rPr lang="en-US"/>
              <a:t> và     </a:t>
            </a:r>
            <a:r>
              <a:rPr lang="en-US" b="1"/>
              <a:t>693 500</a:t>
            </a:r>
          </a:p>
        </p:txBody>
      </p:sp>
      <p:sp>
        <p:nvSpPr>
          <p:cNvPr id="3116" name="Text Box 44"/>
          <p:cNvSpPr txBox="1">
            <a:spLocks noChangeArrowheads="1"/>
          </p:cNvSpPr>
          <p:nvPr/>
        </p:nvSpPr>
        <p:spPr bwMode="auto">
          <a:xfrm>
            <a:off x="3022600" y="3673475"/>
            <a:ext cx="1143000" cy="304800"/>
          </a:xfrm>
          <a:prstGeom prst="rect">
            <a:avLst/>
          </a:prstGeom>
          <a:noFill/>
          <a:ln w="9525">
            <a:noFill/>
            <a:miter lim="800000"/>
            <a:headEnd/>
            <a:tailEnd/>
          </a:ln>
          <a:effectLst/>
        </p:spPr>
        <p:txBody>
          <a:bodyPr>
            <a:spAutoFit/>
          </a:bodyPr>
          <a:lstStyle/>
          <a:p>
            <a:pPr>
              <a:spcBef>
                <a:spcPct val="50000"/>
              </a:spcBef>
            </a:pPr>
            <a:r>
              <a:rPr lang="en-US" sz="1400"/>
              <a:t>Có </a:t>
            </a:r>
            <a:r>
              <a:rPr lang="en-US" sz="1400">
                <a:solidFill>
                  <a:srgbClr val="0000CC"/>
                </a:solidFill>
              </a:rPr>
              <a:t>6</a:t>
            </a:r>
            <a:r>
              <a:rPr lang="en-US" sz="1400"/>
              <a:t> chữ số</a:t>
            </a:r>
          </a:p>
        </p:txBody>
      </p:sp>
      <p:sp>
        <p:nvSpPr>
          <p:cNvPr id="3117" name="Text Box 45"/>
          <p:cNvSpPr txBox="1">
            <a:spLocks noChangeArrowheads="1"/>
          </p:cNvSpPr>
          <p:nvPr/>
        </p:nvSpPr>
        <p:spPr bwMode="auto">
          <a:xfrm>
            <a:off x="4622800" y="3673475"/>
            <a:ext cx="1143000" cy="304800"/>
          </a:xfrm>
          <a:prstGeom prst="rect">
            <a:avLst/>
          </a:prstGeom>
          <a:noFill/>
          <a:ln w="9525">
            <a:noFill/>
            <a:miter lim="800000"/>
            <a:headEnd/>
            <a:tailEnd/>
          </a:ln>
          <a:effectLst/>
        </p:spPr>
        <p:txBody>
          <a:bodyPr>
            <a:spAutoFit/>
          </a:bodyPr>
          <a:lstStyle/>
          <a:p>
            <a:pPr>
              <a:spcBef>
                <a:spcPct val="50000"/>
              </a:spcBef>
            </a:pPr>
            <a:r>
              <a:rPr lang="en-US" sz="1400"/>
              <a:t>Có </a:t>
            </a:r>
            <a:r>
              <a:rPr lang="en-US" sz="1400">
                <a:solidFill>
                  <a:srgbClr val="0000CC"/>
                </a:solidFill>
              </a:rPr>
              <a:t>6</a:t>
            </a:r>
            <a:r>
              <a:rPr lang="en-US" sz="1400"/>
              <a:t> chữ số</a:t>
            </a:r>
          </a:p>
        </p:txBody>
      </p:sp>
      <p:sp>
        <p:nvSpPr>
          <p:cNvPr id="3118" name="AutoShape 46"/>
          <p:cNvSpPr>
            <a:spLocks/>
          </p:cNvSpPr>
          <p:nvPr/>
        </p:nvSpPr>
        <p:spPr bwMode="auto">
          <a:xfrm rot="5400000">
            <a:off x="3446462" y="3224213"/>
            <a:ext cx="168275" cy="787400"/>
          </a:xfrm>
          <a:prstGeom prst="rightBrace">
            <a:avLst>
              <a:gd name="adj1" fmla="val 43326"/>
              <a:gd name="adj2" fmla="val 50000"/>
            </a:avLst>
          </a:prstGeom>
          <a:noFill/>
          <a:ln w="9525">
            <a:solidFill>
              <a:schemeClr val="tx1"/>
            </a:solidFill>
            <a:round/>
            <a:headEnd/>
            <a:tailEnd/>
          </a:ln>
          <a:effectLst/>
        </p:spPr>
        <p:txBody>
          <a:bodyPr rot="10800000" vert="eaVert" wrap="none" anchor="ctr"/>
          <a:lstStyle/>
          <a:p>
            <a:pPr algn="ctr"/>
            <a:endParaRPr lang="en-US"/>
          </a:p>
        </p:txBody>
      </p:sp>
      <p:sp>
        <p:nvSpPr>
          <p:cNvPr id="3119" name="AutoShape 47"/>
          <p:cNvSpPr>
            <a:spLocks/>
          </p:cNvSpPr>
          <p:nvPr/>
        </p:nvSpPr>
        <p:spPr bwMode="auto">
          <a:xfrm rot="5400000">
            <a:off x="5080000" y="3203575"/>
            <a:ext cx="127000" cy="838200"/>
          </a:xfrm>
          <a:prstGeom prst="rightBrace">
            <a:avLst>
              <a:gd name="adj1" fmla="val 61111"/>
              <a:gd name="adj2" fmla="val 50000"/>
            </a:avLst>
          </a:prstGeom>
          <a:noFill/>
          <a:ln w="9525">
            <a:solidFill>
              <a:schemeClr val="tx1"/>
            </a:solidFill>
            <a:round/>
            <a:headEnd/>
            <a:tailEnd/>
          </a:ln>
          <a:effectLst/>
        </p:spPr>
        <p:txBody>
          <a:bodyPr rot="10800000" vert="eaVert" wrap="none" anchor="ctr"/>
          <a:lstStyle/>
          <a:p>
            <a:pPr algn="ctr"/>
            <a:endParaRPr lang="en-US"/>
          </a:p>
        </p:txBody>
      </p:sp>
      <p:sp>
        <p:nvSpPr>
          <p:cNvPr id="3120" name="Text Box 48"/>
          <p:cNvSpPr txBox="1">
            <a:spLocks noChangeArrowheads="1"/>
          </p:cNvSpPr>
          <p:nvPr/>
        </p:nvSpPr>
        <p:spPr bwMode="auto">
          <a:xfrm>
            <a:off x="901700" y="5108575"/>
            <a:ext cx="2819400" cy="396875"/>
          </a:xfrm>
          <a:prstGeom prst="rect">
            <a:avLst/>
          </a:prstGeom>
          <a:noFill/>
          <a:ln w="9525">
            <a:noFill/>
            <a:miter lim="800000"/>
            <a:headEnd/>
            <a:tailEnd/>
          </a:ln>
          <a:effectLst/>
        </p:spPr>
        <p:txBody>
          <a:bodyPr>
            <a:spAutoFit/>
          </a:bodyPr>
          <a:lstStyle/>
          <a:p>
            <a:pPr>
              <a:spcBef>
                <a:spcPct val="50000"/>
              </a:spcBef>
            </a:pPr>
            <a:r>
              <a:rPr lang="en-US"/>
              <a:t>Đến hàng trăm có 2 </a:t>
            </a:r>
            <a:r>
              <a:rPr lang="en-US">
                <a:solidFill>
                  <a:srgbClr val="FF0066"/>
                </a:solidFill>
              </a:rPr>
              <a:t>&lt; </a:t>
            </a:r>
            <a:r>
              <a:rPr lang="en-US"/>
              <a:t>5,</a:t>
            </a:r>
          </a:p>
        </p:txBody>
      </p:sp>
      <p:sp>
        <p:nvSpPr>
          <p:cNvPr id="3121" name="Text Box 49"/>
          <p:cNvSpPr txBox="1">
            <a:spLocks noChangeArrowheads="1"/>
          </p:cNvSpPr>
          <p:nvPr/>
        </p:nvSpPr>
        <p:spPr bwMode="auto">
          <a:xfrm>
            <a:off x="3505200" y="5105400"/>
            <a:ext cx="2819400" cy="396875"/>
          </a:xfrm>
          <a:prstGeom prst="rect">
            <a:avLst/>
          </a:prstGeom>
          <a:noFill/>
          <a:ln w="9525">
            <a:noFill/>
            <a:miter lim="800000"/>
            <a:headEnd/>
            <a:tailEnd/>
          </a:ln>
          <a:effectLst/>
        </p:spPr>
        <p:txBody>
          <a:bodyPr>
            <a:spAutoFit/>
          </a:bodyPr>
          <a:lstStyle/>
          <a:p>
            <a:pPr>
              <a:spcBef>
                <a:spcPct val="50000"/>
              </a:spcBef>
            </a:pPr>
            <a:r>
              <a:rPr lang="en-US"/>
              <a:t>vậy: </a:t>
            </a:r>
            <a:r>
              <a:rPr lang="en-US" b="1"/>
              <a:t>693 251</a:t>
            </a:r>
            <a:r>
              <a:rPr lang="en-US"/>
              <a:t> </a:t>
            </a:r>
            <a:r>
              <a:rPr lang="en-US" b="1">
                <a:solidFill>
                  <a:srgbClr val="FF0066"/>
                </a:solidFill>
              </a:rPr>
              <a:t>&lt;</a:t>
            </a:r>
            <a:r>
              <a:rPr lang="en-US"/>
              <a:t> </a:t>
            </a:r>
            <a:r>
              <a:rPr lang="en-US" b="1"/>
              <a:t>693 500</a:t>
            </a:r>
          </a:p>
        </p:txBody>
      </p:sp>
      <p:sp>
        <p:nvSpPr>
          <p:cNvPr id="3122" name="Text Box 50"/>
          <p:cNvSpPr txBox="1">
            <a:spLocks noChangeArrowheads="1"/>
          </p:cNvSpPr>
          <p:nvPr/>
        </p:nvSpPr>
        <p:spPr bwMode="auto">
          <a:xfrm>
            <a:off x="3429000" y="5435600"/>
            <a:ext cx="2895600" cy="396875"/>
          </a:xfrm>
          <a:prstGeom prst="rect">
            <a:avLst/>
          </a:prstGeom>
          <a:noFill/>
          <a:ln w="9525">
            <a:noFill/>
            <a:miter lim="800000"/>
            <a:headEnd/>
            <a:tailEnd/>
          </a:ln>
          <a:effectLst/>
        </p:spPr>
        <p:txBody>
          <a:bodyPr>
            <a:spAutoFit/>
          </a:bodyPr>
          <a:lstStyle/>
          <a:p>
            <a:pPr>
              <a:spcBef>
                <a:spcPct val="50000"/>
              </a:spcBef>
            </a:pPr>
            <a:r>
              <a:rPr lang="en-US"/>
              <a:t> hay  693 500 &gt; 693 251</a:t>
            </a:r>
          </a:p>
        </p:txBody>
      </p:sp>
      <p:sp>
        <p:nvSpPr>
          <p:cNvPr id="3123" name="Text Box 51"/>
          <p:cNvSpPr txBox="1">
            <a:spLocks noChangeArrowheads="1"/>
          </p:cNvSpPr>
          <p:nvPr/>
        </p:nvSpPr>
        <p:spPr bwMode="auto">
          <a:xfrm>
            <a:off x="609600" y="4006850"/>
            <a:ext cx="5105400" cy="396875"/>
          </a:xfrm>
          <a:prstGeom prst="rect">
            <a:avLst/>
          </a:prstGeom>
          <a:noFill/>
          <a:ln w="9525">
            <a:noFill/>
            <a:miter lim="800000"/>
            <a:headEnd/>
            <a:tailEnd/>
          </a:ln>
          <a:effectLst/>
        </p:spPr>
        <p:txBody>
          <a:bodyPr>
            <a:spAutoFit/>
          </a:bodyPr>
          <a:lstStyle/>
          <a:p>
            <a:pPr>
              <a:spcBef>
                <a:spcPct val="50000"/>
              </a:spcBef>
            </a:pPr>
            <a:r>
              <a:rPr lang="en-US"/>
              <a:t>Hai số này có </a:t>
            </a:r>
            <a:r>
              <a:rPr lang="en-US">
                <a:solidFill>
                  <a:srgbClr val="0000CC"/>
                </a:solidFill>
              </a:rPr>
              <a:t>số chữ số</a:t>
            </a:r>
            <a:r>
              <a:rPr lang="en-US"/>
              <a:t> bằng nhau.</a:t>
            </a:r>
          </a:p>
        </p:txBody>
      </p:sp>
      <p:sp>
        <p:nvSpPr>
          <p:cNvPr id="3124" name="Text Box 52"/>
          <p:cNvSpPr txBox="1">
            <a:spLocks noChangeArrowheads="1"/>
          </p:cNvSpPr>
          <p:nvPr/>
        </p:nvSpPr>
        <p:spPr bwMode="auto">
          <a:xfrm>
            <a:off x="609600" y="4387850"/>
            <a:ext cx="7391400" cy="701675"/>
          </a:xfrm>
          <a:prstGeom prst="rect">
            <a:avLst/>
          </a:prstGeom>
          <a:noFill/>
          <a:ln w="9525">
            <a:noFill/>
            <a:miter lim="800000"/>
            <a:headEnd/>
            <a:tailEnd/>
          </a:ln>
          <a:effectLst/>
        </p:spPr>
        <p:txBody>
          <a:bodyPr>
            <a:spAutoFit/>
          </a:bodyPr>
          <a:lstStyle/>
          <a:p>
            <a:pPr>
              <a:spcBef>
                <a:spcPct val="50000"/>
              </a:spcBef>
            </a:pPr>
            <a:r>
              <a:rPr lang="en-US"/>
              <a:t>Các chữ số hàng trăm nghìn đều bằng </a:t>
            </a:r>
            <a:r>
              <a:rPr lang="en-US" b="1"/>
              <a:t>6</a:t>
            </a:r>
            <a:r>
              <a:rPr lang="en-US"/>
              <a:t>, hàng chục nghìn đều bằng </a:t>
            </a:r>
            <a:r>
              <a:rPr lang="en-US" b="1"/>
              <a:t>9</a:t>
            </a:r>
            <a:r>
              <a:rPr lang="en-US"/>
              <a:t>, hàng nghìn đều bằng </a:t>
            </a:r>
            <a:r>
              <a:rPr lang="en-US" b="1"/>
              <a:t>3</a:t>
            </a:r>
            <a:r>
              <a:rPr lang="en-US"/>
              <a:t>.</a:t>
            </a:r>
          </a:p>
        </p:txBody>
      </p:sp>
      <p:sp>
        <p:nvSpPr>
          <p:cNvPr id="3125" name="Text Box 53"/>
          <p:cNvSpPr txBox="1">
            <a:spLocks noChangeArrowheads="1"/>
          </p:cNvSpPr>
          <p:nvPr/>
        </p:nvSpPr>
        <p:spPr bwMode="auto">
          <a:xfrm>
            <a:off x="609600" y="5943600"/>
            <a:ext cx="7467600" cy="730250"/>
          </a:xfrm>
          <a:prstGeom prst="rect">
            <a:avLst/>
          </a:prstGeom>
          <a:noFill/>
          <a:ln w="9525">
            <a:noFill/>
            <a:miter lim="800000"/>
            <a:headEnd/>
            <a:tailEnd/>
          </a:ln>
          <a:effectLst/>
        </p:spPr>
        <p:txBody>
          <a:bodyPr>
            <a:spAutoFit/>
          </a:bodyPr>
          <a:lstStyle/>
          <a:p>
            <a:pPr algn="just">
              <a:spcBef>
                <a:spcPct val="50000"/>
              </a:spcBef>
            </a:pPr>
            <a:r>
              <a:rPr lang="en-US" sz="1400" b="1">
                <a:solidFill>
                  <a:srgbClr val="0000FF"/>
                </a:solidFill>
              </a:rPr>
              <a:t>Chú ý: </a:t>
            </a:r>
            <a:r>
              <a:rPr lang="en-US" sz="1400" b="1" i="1">
                <a:solidFill>
                  <a:srgbClr val="0000FF"/>
                </a:solidFill>
              </a:rPr>
              <a:t>Khi so sánh các số tự nhiên, nếu hai số có cùng số chữ số thì ta so sánh từng cặp chữ số từ hàng cao nhất (từ trái sang phải), nếu chữ số nào lớn hơn thì số tương ứng sẽ lớn hơn, nếu chúng bằng nhau thì ta so sánh cặp chữ số ở hàng tiếp theo.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3114"/>
                                        </p:tgtEl>
                                        <p:attrNameLst>
                                          <p:attrName>style.visibility</p:attrName>
                                        </p:attrNameLst>
                                      </p:cBhvr>
                                      <p:to>
                                        <p:strVal val="visible"/>
                                      </p:to>
                                    </p:set>
                                    <p:animEffect transition="in" filter="slide(fromLeft)">
                                      <p:cBhvr>
                                        <p:cTn id="7" dur="500"/>
                                        <p:tgtEl>
                                          <p:spTgt spid="3114"/>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3115"/>
                                        </p:tgtEl>
                                        <p:attrNameLst>
                                          <p:attrName>style.visibility</p:attrName>
                                        </p:attrNameLst>
                                      </p:cBhvr>
                                      <p:to>
                                        <p:strVal val="visible"/>
                                      </p:to>
                                    </p:set>
                                    <p:animEffect transition="in" filter="slide(fromLeft)">
                                      <p:cBhvr>
                                        <p:cTn id="10" dur="500"/>
                                        <p:tgtEl>
                                          <p:spTgt spid="3115"/>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3118"/>
                                        </p:tgtEl>
                                        <p:attrNameLst>
                                          <p:attrName>style.visibility</p:attrName>
                                        </p:attrNameLst>
                                      </p:cBhvr>
                                      <p:to>
                                        <p:strVal val="visible"/>
                                      </p:to>
                                    </p:set>
                                    <p:animEffect transition="in" filter="checkerboard(across)">
                                      <p:cBhvr>
                                        <p:cTn id="15" dur="500"/>
                                        <p:tgtEl>
                                          <p:spTgt spid="3118"/>
                                        </p:tgtEl>
                                      </p:cBhvr>
                                    </p:animEffect>
                                  </p:childTnLst>
                                </p:cTn>
                              </p:par>
                            </p:childTnLst>
                          </p:cTn>
                        </p:par>
                        <p:par>
                          <p:cTn id="16" fill="hold">
                            <p:stCondLst>
                              <p:cond delay="500"/>
                            </p:stCondLst>
                            <p:childTnLst>
                              <p:par>
                                <p:cTn id="17" presetID="5" presetClass="entr" presetSubtype="10" fill="hold" grpId="0" nodeType="afterEffect">
                                  <p:stCondLst>
                                    <p:cond delay="0"/>
                                  </p:stCondLst>
                                  <p:childTnLst>
                                    <p:set>
                                      <p:cBhvr>
                                        <p:cTn id="18" dur="1" fill="hold">
                                          <p:stCondLst>
                                            <p:cond delay="0"/>
                                          </p:stCondLst>
                                        </p:cTn>
                                        <p:tgtEl>
                                          <p:spTgt spid="3116"/>
                                        </p:tgtEl>
                                        <p:attrNameLst>
                                          <p:attrName>style.visibility</p:attrName>
                                        </p:attrNameLst>
                                      </p:cBhvr>
                                      <p:to>
                                        <p:strVal val="visible"/>
                                      </p:to>
                                    </p:set>
                                    <p:animEffect transition="in" filter="checkerboard(across)">
                                      <p:cBhvr>
                                        <p:cTn id="19" dur="500"/>
                                        <p:tgtEl>
                                          <p:spTgt spid="3116"/>
                                        </p:tgtEl>
                                      </p:cBhvr>
                                    </p:animEffect>
                                  </p:childTnLst>
                                </p:cTn>
                              </p:par>
                            </p:childTnLst>
                          </p:cTn>
                        </p:par>
                        <p:par>
                          <p:cTn id="20" fill="hold">
                            <p:stCondLst>
                              <p:cond delay="1000"/>
                            </p:stCondLst>
                            <p:childTnLst>
                              <p:par>
                                <p:cTn id="21" presetID="5" presetClass="entr" presetSubtype="10" fill="hold" grpId="0" nodeType="afterEffect">
                                  <p:stCondLst>
                                    <p:cond delay="0"/>
                                  </p:stCondLst>
                                  <p:childTnLst>
                                    <p:set>
                                      <p:cBhvr>
                                        <p:cTn id="22" dur="1" fill="hold">
                                          <p:stCondLst>
                                            <p:cond delay="0"/>
                                          </p:stCondLst>
                                        </p:cTn>
                                        <p:tgtEl>
                                          <p:spTgt spid="3119"/>
                                        </p:tgtEl>
                                        <p:attrNameLst>
                                          <p:attrName>style.visibility</p:attrName>
                                        </p:attrNameLst>
                                      </p:cBhvr>
                                      <p:to>
                                        <p:strVal val="visible"/>
                                      </p:to>
                                    </p:set>
                                    <p:animEffect transition="in" filter="checkerboard(across)">
                                      <p:cBhvr>
                                        <p:cTn id="23" dur="500"/>
                                        <p:tgtEl>
                                          <p:spTgt spid="3119"/>
                                        </p:tgtEl>
                                      </p:cBhvr>
                                    </p:animEffect>
                                  </p:childTnLst>
                                </p:cTn>
                              </p:par>
                            </p:childTnLst>
                          </p:cTn>
                        </p:par>
                        <p:par>
                          <p:cTn id="24" fill="hold">
                            <p:stCondLst>
                              <p:cond delay="1500"/>
                            </p:stCondLst>
                            <p:childTnLst>
                              <p:par>
                                <p:cTn id="25" presetID="5" presetClass="entr" presetSubtype="10" fill="hold" grpId="0" nodeType="afterEffect">
                                  <p:stCondLst>
                                    <p:cond delay="0"/>
                                  </p:stCondLst>
                                  <p:childTnLst>
                                    <p:set>
                                      <p:cBhvr>
                                        <p:cTn id="26" dur="1" fill="hold">
                                          <p:stCondLst>
                                            <p:cond delay="0"/>
                                          </p:stCondLst>
                                        </p:cTn>
                                        <p:tgtEl>
                                          <p:spTgt spid="3117"/>
                                        </p:tgtEl>
                                        <p:attrNameLst>
                                          <p:attrName>style.visibility</p:attrName>
                                        </p:attrNameLst>
                                      </p:cBhvr>
                                      <p:to>
                                        <p:strVal val="visible"/>
                                      </p:to>
                                    </p:set>
                                    <p:animEffect transition="in" filter="checkerboard(across)">
                                      <p:cBhvr>
                                        <p:cTn id="27" dur="500"/>
                                        <p:tgtEl>
                                          <p:spTgt spid="3117"/>
                                        </p:tgtEl>
                                      </p:cBhvr>
                                    </p:animEffect>
                                  </p:childTnLst>
                                </p:cTn>
                              </p:par>
                            </p:childTnLst>
                          </p:cTn>
                        </p:par>
                      </p:childTnLst>
                    </p:cTn>
                  </p:par>
                  <p:par>
                    <p:cTn id="28" fill="hold">
                      <p:stCondLst>
                        <p:cond delay="indefinite"/>
                      </p:stCondLst>
                      <p:childTnLst>
                        <p:par>
                          <p:cTn id="29" fill="hold">
                            <p:stCondLst>
                              <p:cond delay="0"/>
                            </p:stCondLst>
                            <p:childTnLst>
                              <p:par>
                                <p:cTn id="30" presetID="17" presetClass="entr" presetSubtype="10" fill="hold" grpId="0" nodeType="clickEffect">
                                  <p:stCondLst>
                                    <p:cond delay="0"/>
                                  </p:stCondLst>
                                  <p:childTnLst>
                                    <p:set>
                                      <p:cBhvr>
                                        <p:cTn id="31" dur="1" fill="hold">
                                          <p:stCondLst>
                                            <p:cond delay="0"/>
                                          </p:stCondLst>
                                        </p:cTn>
                                        <p:tgtEl>
                                          <p:spTgt spid="3123"/>
                                        </p:tgtEl>
                                        <p:attrNameLst>
                                          <p:attrName>style.visibility</p:attrName>
                                        </p:attrNameLst>
                                      </p:cBhvr>
                                      <p:to>
                                        <p:strVal val="visible"/>
                                      </p:to>
                                    </p:set>
                                    <p:anim calcmode="lin" valueType="num">
                                      <p:cBhvr>
                                        <p:cTn id="32" dur="500" fill="hold"/>
                                        <p:tgtEl>
                                          <p:spTgt spid="3123"/>
                                        </p:tgtEl>
                                        <p:attrNameLst>
                                          <p:attrName>ppt_w</p:attrName>
                                        </p:attrNameLst>
                                      </p:cBhvr>
                                      <p:tavLst>
                                        <p:tav tm="0">
                                          <p:val>
                                            <p:fltVal val="0"/>
                                          </p:val>
                                        </p:tav>
                                        <p:tav tm="100000">
                                          <p:val>
                                            <p:strVal val="#ppt_w"/>
                                          </p:val>
                                        </p:tav>
                                      </p:tavLst>
                                    </p:anim>
                                    <p:anim calcmode="lin" valueType="num">
                                      <p:cBhvr>
                                        <p:cTn id="33" dur="500" fill="hold"/>
                                        <p:tgtEl>
                                          <p:spTgt spid="3123"/>
                                        </p:tgtEl>
                                        <p:attrNameLst>
                                          <p:attrName>ppt_h</p:attrName>
                                        </p:attrNameLst>
                                      </p:cBhvr>
                                      <p:tavLst>
                                        <p:tav tm="0">
                                          <p:val>
                                            <p:strVal val="#ppt_h"/>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16" presetClass="entr" presetSubtype="26" fill="hold" grpId="0" nodeType="clickEffect">
                                  <p:stCondLst>
                                    <p:cond delay="0"/>
                                  </p:stCondLst>
                                  <p:childTnLst>
                                    <p:set>
                                      <p:cBhvr>
                                        <p:cTn id="37" dur="1" fill="hold">
                                          <p:stCondLst>
                                            <p:cond delay="0"/>
                                          </p:stCondLst>
                                        </p:cTn>
                                        <p:tgtEl>
                                          <p:spTgt spid="3124"/>
                                        </p:tgtEl>
                                        <p:attrNameLst>
                                          <p:attrName>style.visibility</p:attrName>
                                        </p:attrNameLst>
                                      </p:cBhvr>
                                      <p:to>
                                        <p:strVal val="visible"/>
                                      </p:to>
                                    </p:set>
                                    <p:animEffect transition="in" filter="barn(inHorizontal)">
                                      <p:cBhvr>
                                        <p:cTn id="38" dur="500"/>
                                        <p:tgtEl>
                                          <p:spTgt spid="3124"/>
                                        </p:tgtEl>
                                      </p:cBhvr>
                                    </p:animEffect>
                                  </p:childTnLst>
                                </p:cTn>
                              </p:par>
                            </p:childTnLst>
                          </p:cTn>
                        </p:par>
                      </p:childTnLst>
                    </p:cTn>
                  </p:par>
                  <p:par>
                    <p:cTn id="39" fill="hold">
                      <p:stCondLst>
                        <p:cond delay="indefinite"/>
                      </p:stCondLst>
                      <p:childTnLst>
                        <p:par>
                          <p:cTn id="40" fill="hold">
                            <p:stCondLst>
                              <p:cond delay="0"/>
                            </p:stCondLst>
                            <p:childTnLst>
                              <p:par>
                                <p:cTn id="41" presetID="5" presetClass="entr" presetSubtype="10" fill="hold" grpId="0" nodeType="clickEffect">
                                  <p:stCondLst>
                                    <p:cond delay="0"/>
                                  </p:stCondLst>
                                  <p:childTnLst>
                                    <p:set>
                                      <p:cBhvr>
                                        <p:cTn id="42" dur="1" fill="hold">
                                          <p:stCondLst>
                                            <p:cond delay="0"/>
                                          </p:stCondLst>
                                        </p:cTn>
                                        <p:tgtEl>
                                          <p:spTgt spid="3120"/>
                                        </p:tgtEl>
                                        <p:attrNameLst>
                                          <p:attrName>style.visibility</p:attrName>
                                        </p:attrNameLst>
                                      </p:cBhvr>
                                      <p:to>
                                        <p:strVal val="visible"/>
                                      </p:to>
                                    </p:set>
                                    <p:animEffect transition="in" filter="checkerboard(across)">
                                      <p:cBhvr>
                                        <p:cTn id="43" dur="500"/>
                                        <p:tgtEl>
                                          <p:spTgt spid="3120"/>
                                        </p:tgtEl>
                                      </p:cBhvr>
                                    </p:animEffect>
                                  </p:childTnLst>
                                </p:cTn>
                              </p:par>
                            </p:childTnLst>
                          </p:cTn>
                        </p:par>
                      </p:childTnLst>
                    </p:cTn>
                  </p:par>
                  <p:par>
                    <p:cTn id="44" fill="hold">
                      <p:stCondLst>
                        <p:cond delay="indefinite"/>
                      </p:stCondLst>
                      <p:childTnLst>
                        <p:par>
                          <p:cTn id="45" fill="hold">
                            <p:stCondLst>
                              <p:cond delay="0"/>
                            </p:stCondLst>
                            <p:childTnLst>
                              <p:par>
                                <p:cTn id="46" presetID="5" presetClass="entr" presetSubtype="10" fill="hold" grpId="0" nodeType="clickEffect">
                                  <p:stCondLst>
                                    <p:cond delay="0"/>
                                  </p:stCondLst>
                                  <p:childTnLst>
                                    <p:set>
                                      <p:cBhvr>
                                        <p:cTn id="47" dur="1" fill="hold">
                                          <p:stCondLst>
                                            <p:cond delay="0"/>
                                          </p:stCondLst>
                                        </p:cTn>
                                        <p:tgtEl>
                                          <p:spTgt spid="3121"/>
                                        </p:tgtEl>
                                        <p:attrNameLst>
                                          <p:attrName>style.visibility</p:attrName>
                                        </p:attrNameLst>
                                      </p:cBhvr>
                                      <p:to>
                                        <p:strVal val="visible"/>
                                      </p:to>
                                    </p:set>
                                    <p:animEffect transition="in" filter="checkerboard(across)">
                                      <p:cBhvr>
                                        <p:cTn id="48" dur="500"/>
                                        <p:tgtEl>
                                          <p:spTgt spid="3121"/>
                                        </p:tgtEl>
                                      </p:cBhvr>
                                    </p:animEffect>
                                  </p:childTnLst>
                                </p:cTn>
                              </p:par>
                            </p:childTnLst>
                          </p:cTn>
                        </p:par>
                      </p:childTnLst>
                    </p:cTn>
                  </p:par>
                  <p:par>
                    <p:cTn id="49" fill="hold">
                      <p:stCondLst>
                        <p:cond delay="indefinite"/>
                      </p:stCondLst>
                      <p:childTnLst>
                        <p:par>
                          <p:cTn id="50" fill="hold">
                            <p:stCondLst>
                              <p:cond delay="0"/>
                            </p:stCondLst>
                            <p:childTnLst>
                              <p:par>
                                <p:cTn id="51" presetID="5" presetClass="entr" presetSubtype="10" fill="hold" grpId="0" nodeType="clickEffect">
                                  <p:stCondLst>
                                    <p:cond delay="0"/>
                                  </p:stCondLst>
                                  <p:childTnLst>
                                    <p:set>
                                      <p:cBhvr>
                                        <p:cTn id="52" dur="1" fill="hold">
                                          <p:stCondLst>
                                            <p:cond delay="0"/>
                                          </p:stCondLst>
                                        </p:cTn>
                                        <p:tgtEl>
                                          <p:spTgt spid="3122"/>
                                        </p:tgtEl>
                                        <p:attrNameLst>
                                          <p:attrName>style.visibility</p:attrName>
                                        </p:attrNameLst>
                                      </p:cBhvr>
                                      <p:to>
                                        <p:strVal val="visible"/>
                                      </p:to>
                                    </p:set>
                                    <p:animEffect transition="in" filter="checkerboard(across)">
                                      <p:cBhvr>
                                        <p:cTn id="53" dur="500"/>
                                        <p:tgtEl>
                                          <p:spTgt spid="3122"/>
                                        </p:tgtEl>
                                      </p:cBhvr>
                                    </p:animEffect>
                                  </p:childTnLst>
                                </p:cTn>
                              </p:par>
                            </p:childTnLst>
                          </p:cTn>
                        </p:par>
                      </p:childTnLst>
                    </p:cTn>
                  </p:par>
                  <p:par>
                    <p:cTn id="54" fill="hold">
                      <p:stCondLst>
                        <p:cond delay="indefinite"/>
                      </p:stCondLst>
                      <p:childTnLst>
                        <p:par>
                          <p:cTn id="55" fill="hold">
                            <p:stCondLst>
                              <p:cond delay="0"/>
                            </p:stCondLst>
                            <p:childTnLst>
                              <p:par>
                                <p:cTn id="56" presetID="20" presetClass="entr" presetSubtype="0" fill="hold" grpId="0" nodeType="clickEffect">
                                  <p:stCondLst>
                                    <p:cond delay="0"/>
                                  </p:stCondLst>
                                  <p:childTnLst>
                                    <p:set>
                                      <p:cBhvr>
                                        <p:cTn id="57" dur="1" fill="hold">
                                          <p:stCondLst>
                                            <p:cond delay="0"/>
                                          </p:stCondLst>
                                        </p:cTn>
                                        <p:tgtEl>
                                          <p:spTgt spid="3125"/>
                                        </p:tgtEl>
                                        <p:attrNameLst>
                                          <p:attrName>style.visibility</p:attrName>
                                        </p:attrNameLst>
                                      </p:cBhvr>
                                      <p:to>
                                        <p:strVal val="visible"/>
                                      </p:to>
                                    </p:set>
                                    <p:animEffect transition="in" filter="wedge">
                                      <p:cBhvr>
                                        <p:cTn id="58" dur="2000"/>
                                        <p:tgtEl>
                                          <p:spTgt spid="31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4" grpId="0"/>
      <p:bldP spid="3115" grpId="0"/>
      <p:bldP spid="3116" grpId="0"/>
      <p:bldP spid="3117" grpId="0"/>
      <p:bldP spid="3118" grpId="0" animBg="1"/>
      <p:bldP spid="3119" grpId="0" animBg="1"/>
      <p:bldP spid="3120" grpId="0"/>
      <p:bldP spid="3121" grpId="0"/>
      <p:bldP spid="3122" grpId="0"/>
      <p:bldP spid="3123" grpId="0"/>
      <p:bldP spid="3124" grpId="0"/>
      <p:bldP spid="312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7" name="Oval 7"/>
          <p:cNvSpPr>
            <a:spLocks noChangeArrowheads="1"/>
          </p:cNvSpPr>
          <p:nvPr/>
        </p:nvSpPr>
        <p:spPr bwMode="auto">
          <a:xfrm>
            <a:off x="304800" y="1143000"/>
            <a:ext cx="533400" cy="457200"/>
          </a:xfrm>
          <a:prstGeom prst="ellipse">
            <a:avLst/>
          </a:prstGeom>
          <a:solidFill>
            <a:schemeClr val="accent1"/>
          </a:solidFill>
          <a:ln w="9525">
            <a:solidFill>
              <a:schemeClr val="tx1"/>
            </a:solidFill>
            <a:round/>
            <a:headEnd/>
            <a:tailEnd/>
          </a:ln>
          <a:effectLst/>
        </p:spPr>
        <p:txBody>
          <a:bodyPr wrap="none" anchor="ctr"/>
          <a:lstStyle/>
          <a:p>
            <a:pPr algn="ctr"/>
            <a:r>
              <a:rPr lang="en-US" sz="2800" b="1"/>
              <a:t>1</a:t>
            </a:r>
          </a:p>
        </p:txBody>
      </p:sp>
      <p:grpSp>
        <p:nvGrpSpPr>
          <p:cNvPr id="15370" name="Group 10"/>
          <p:cNvGrpSpPr>
            <a:grpSpLocks/>
          </p:cNvGrpSpPr>
          <p:nvPr/>
        </p:nvGrpSpPr>
        <p:grpSpPr bwMode="auto">
          <a:xfrm>
            <a:off x="990600" y="990600"/>
            <a:ext cx="914400" cy="1219200"/>
            <a:chOff x="816" y="624"/>
            <a:chExt cx="576" cy="768"/>
          </a:xfrm>
        </p:grpSpPr>
        <p:sp>
          <p:nvSpPr>
            <p:cNvPr id="15368" name="Rectangle 8"/>
            <p:cNvSpPr>
              <a:spLocks noChangeArrowheads="1"/>
            </p:cNvSpPr>
            <p:nvPr/>
          </p:nvSpPr>
          <p:spPr bwMode="auto">
            <a:xfrm>
              <a:off x="816" y="624"/>
              <a:ext cx="240" cy="768"/>
            </a:xfrm>
            <a:prstGeom prst="rect">
              <a:avLst/>
            </a:prstGeom>
            <a:noFill/>
            <a:ln w="9525">
              <a:solidFill>
                <a:srgbClr val="0000CC"/>
              </a:solidFill>
              <a:miter lim="800000"/>
              <a:headEnd/>
              <a:tailEnd/>
            </a:ln>
            <a:effectLst/>
          </p:spPr>
          <p:txBody>
            <a:bodyPr wrap="none" anchor="ctr"/>
            <a:lstStyle/>
            <a:p>
              <a:pPr algn="ctr"/>
              <a:r>
                <a:rPr lang="en-US" sz="2800" b="1">
                  <a:solidFill>
                    <a:srgbClr val="0000CC"/>
                  </a:solidFill>
                  <a:latin typeface=".VnArial" pitchFamily="34" charset="0"/>
                </a:rPr>
                <a:t>&gt;</a:t>
              </a:r>
            </a:p>
            <a:p>
              <a:pPr algn="ctr"/>
              <a:r>
                <a:rPr lang="en-US" sz="2800" b="1">
                  <a:solidFill>
                    <a:srgbClr val="0000CC"/>
                  </a:solidFill>
                  <a:latin typeface=".VnArial" pitchFamily="34" charset="0"/>
                </a:rPr>
                <a:t>&lt;</a:t>
              </a:r>
            </a:p>
            <a:p>
              <a:pPr algn="ctr"/>
              <a:r>
                <a:rPr lang="en-US" sz="2800" b="1">
                  <a:solidFill>
                    <a:srgbClr val="0000CC"/>
                  </a:solidFill>
                  <a:latin typeface=".VnArial" pitchFamily="34" charset="0"/>
                </a:rPr>
                <a:t>=</a:t>
              </a:r>
            </a:p>
          </p:txBody>
        </p:sp>
        <p:sp>
          <p:nvSpPr>
            <p:cNvPr id="15369" name="Text Box 9"/>
            <p:cNvSpPr txBox="1">
              <a:spLocks noChangeArrowheads="1"/>
            </p:cNvSpPr>
            <p:nvPr/>
          </p:nvSpPr>
          <p:spPr bwMode="auto">
            <a:xfrm>
              <a:off x="1104" y="840"/>
              <a:ext cx="288" cy="327"/>
            </a:xfrm>
            <a:prstGeom prst="rect">
              <a:avLst/>
            </a:prstGeom>
            <a:noFill/>
            <a:ln w="9525">
              <a:noFill/>
              <a:miter lim="800000"/>
              <a:headEnd/>
              <a:tailEnd/>
            </a:ln>
            <a:effectLst/>
          </p:spPr>
          <p:txBody>
            <a:bodyPr>
              <a:spAutoFit/>
            </a:bodyPr>
            <a:lstStyle/>
            <a:p>
              <a:pPr>
                <a:spcBef>
                  <a:spcPct val="50000"/>
                </a:spcBef>
              </a:pPr>
              <a:r>
                <a:rPr lang="en-US" sz="2800" b="1">
                  <a:solidFill>
                    <a:srgbClr val="0000CC"/>
                  </a:solidFill>
                </a:rPr>
                <a:t>?</a:t>
              </a:r>
            </a:p>
          </p:txBody>
        </p:sp>
      </p:grpSp>
      <p:graphicFrame>
        <p:nvGraphicFramePr>
          <p:cNvPr id="15417" name="Group 57"/>
          <p:cNvGraphicFramePr>
            <a:graphicFrameLocks noGrp="1"/>
          </p:cNvGraphicFramePr>
          <p:nvPr/>
        </p:nvGraphicFramePr>
        <p:xfrm>
          <a:off x="2133600" y="1001713"/>
          <a:ext cx="5867400" cy="1335024"/>
        </p:xfrm>
        <a:graphic>
          <a:graphicData uri="http://schemas.openxmlformats.org/drawingml/2006/table">
            <a:tbl>
              <a:tblPr/>
              <a:tblGrid>
                <a:gridCol w="2971800"/>
                <a:gridCol w="2895600"/>
              </a:tblGrid>
              <a:tr h="1219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  9999    … 10 000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99 999   … 100 000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726 585 … 557 652</a:t>
                      </a:r>
                    </a:p>
                  </a:txBody>
                  <a:tcPr horzOverflow="overflow">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 653 211 … 653 211</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 43 256   … 432 510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 845 713 … 854 713</a:t>
                      </a:r>
                    </a:p>
                  </a:txBody>
                  <a:tcPr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5395" name="Text Box 35"/>
          <p:cNvSpPr txBox="1">
            <a:spLocks noChangeArrowheads="1"/>
          </p:cNvSpPr>
          <p:nvPr/>
        </p:nvSpPr>
        <p:spPr bwMode="auto">
          <a:xfrm>
            <a:off x="3276600" y="914400"/>
            <a:ext cx="304800" cy="519113"/>
          </a:xfrm>
          <a:prstGeom prst="rect">
            <a:avLst/>
          </a:prstGeom>
          <a:noFill/>
          <a:ln w="9525">
            <a:noFill/>
            <a:miter lim="800000"/>
            <a:headEnd/>
            <a:tailEnd/>
          </a:ln>
          <a:effectLst/>
        </p:spPr>
        <p:txBody>
          <a:bodyPr>
            <a:spAutoFit/>
          </a:bodyPr>
          <a:lstStyle/>
          <a:p>
            <a:pPr>
              <a:spcBef>
                <a:spcPct val="50000"/>
              </a:spcBef>
            </a:pPr>
            <a:r>
              <a:rPr lang="en-US" sz="2800">
                <a:solidFill>
                  <a:srgbClr val="0000CC"/>
                </a:solidFill>
                <a:latin typeface=".VnArial" pitchFamily="34" charset="0"/>
              </a:rPr>
              <a:t>&lt;</a:t>
            </a:r>
          </a:p>
        </p:txBody>
      </p:sp>
      <p:sp>
        <p:nvSpPr>
          <p:cNvPr id="15396" name="Text Box 36"/>
          <p:cNvSpPr txBox="1">
            <a:spLocks noChangeArrowheads="1"/>
          </p:cNvSpPr>
          <p:nvPr/>
        </p:nvSpPr>
        <p:spPr bwMode="auto">
          <a:xfrm>
            <a:off x="3276600" y="1371600"/>
            <a:ext cx="304800" cy="519113"/>
          </a:xfrm>
          <a:prstGeom prst="rect">
            <a:avLst/>
          </a:prstGeom>
          <a:noFill/>
          <a:ln w="9525">
            <a:noFill/>
            <a:miter lim="800000"/>
            <a:headEnd/>
            <a:tailEnd/>
          </a:ln>
          <a:effectLst/>
        </p:spPr>
        <p:txBody>
          <a:bodyPr>
            <a:spAutoFit/>
          </a:bodyPr>
          <a:lstStyle/>
          <a:p>
            <a:pPr>
              <a:spcBef>
                <a:spcPct val="50000"/>
              </a:spcBef>
            </a:pPr>
            <a:r>
              <a:rPr lang="en-US" sz="2800">
                <a:solidFill>
                  <a:srgbClr val="0000CC"/>
                </a:solidFill>
                <a:latin typeface=".VnArial" pitchFamily="34" charset="0"/>
              </a:rPr>
              <a:t>&lt;</a:t>
            </a:r>
          </a:p>
        </p:txBody>
      </p:sp>
      <p:sp>
        <p:nvSpPr>
          <p:cNvPr id="15397" name="Text Box 37"/>
          <p:cNvSpPr txBox="1">
            <a:spLocks noChangeArrowheads="1"/>
          </p:cNvSpPr>
          <p:nvPr/>
        </p:nvSpPr>
        <p:spPr bwMode="auto">
          <a:xfrm>
            <a:off x="6299200" y="1357313"/>
            <a:ext cx="304800" cy="519112"/>
          </a:xfrm>
          <a:prstGeom prst="rect">
            <a:avLst/>
          </a:prstGeom>
          <a:noFill/>
          <a:ln w="9525">
            <a:noFill/>
            <a:miter lim="800000"/>
            <a:headEnd/>
            <a:tailEnd/>
          </a:ln>
          <a:effectLst/>
        </p:spPr>
        <p:txBody>
          <a:bodyPr>
            <a:spAutoFit/>
          </a:bodyPr>
          <a:lstStyle/>
          <a:p>
            <a:pPr>
              <a:spcBef>
                <a:spcPct val="50000"/>
              </a:spcBef>
            </a:pPr>
            <a:r>
              <a:rPr lang="en-US" sz="2800">
                <a:solidFill>
                  <a:srgbClr val="0000CC"/>
                </a:solidFill>
                <a:latin typeface=".VnArial" pitchFamily="34" charset="0"/>
              </a:rPr>
              <a:t>&lt;</a:t>
            </a:r>
          </a:p>
        </p:txBody>
      </p:sp>
      <p:sp>
        <p:nvSpPr>
          <p:cNvPr id="15398" name="Text Box 38"/>
          <p:cNvSpPr txBox="1">
            <a:spLocks noChangeArrowheads="1"/>
          </p:cNvSpPr>
          <p:nvPr/>
        </p:nvSpPr>
        <p:spPr bwMode="auto">
          <a:xfrm>
            <a:off x="6299200" y="1801813"/>
            <a:ext cx="304800" cy="519112"/>
          </a:xfrm>
          <a:prstGeom prst="rect">
            <a:avLst/>
          </a:prstGeom>
          <a:noFill/>
          <a:ln w="9525">
            <a:noFill/>
            <a:miter lim="800000"/>
            <a:headEnd/>
            <a:tailEnd/>
          </a:ln>
          <a:effectLst/>
        </p:spPr>
        <p:txBody>
          <a:bodyPr>
            <a:spAutoFit/>
          </a:bodyPr>
          <a:lstStyle/>
          <a:p>
            <a:pPr>
              <a:spcBef>
                <a:spcPct val="50000"/>
              </a:spcBef>
            </a:pPr>
            <a:r>
              <a:rPr lang="en-US" sz="2800">
                <a:solidFill>
                  <a:srgbClr val="0000CC"/>
                </a:solidFill>
                <a:latin typeface=".VnArial" pitchFamily="34" charset="0"/>
              </a:rPr>
              <a:t>&lt;</a:t>
            </a:r>
          </a:p>
        </p:txBody>
      </p:sp>
      <p:sp>
        <p:nvSpPr>
          <p:cNvPr id="15399" name="Text Box 39"/>
          <p:cNvSpPr txBox="1">
            <a:spLocks noChangeArrowheads="1"/>
          </p:cNvSpPr>
          <p:nvPr/>
        </p:nvSpPr>
        <p:spPr bwMode="auto">
          <a:xfrm>
            <a:off x="3302000" y="1801813"/>
            <a:ext cx="304800" cy="519112"/>
          </a:xfrm>
          <a:prstGeom prst="rect">
            <a:avLst/>
          </a:prstGeom>
          <a:noFill/>
          <a:ln w="9525">
            <a:noFill/>
            <a:miter lim="800000"/>
            <a:headEnd/>
            <a:tailEnd/>
          </a:ln>
          <a:effectLst/>
        </p:spPr>
        <p:txBody>
          <a:bodyPr>
            <a:spAutoFit/>
          </a:bodyPr>
          <a:lstStyle/>
          <a:p>
            <a:pPr>
              <a:spcBef>
                <a:spcPct val="50000"/>
              </a:spcBef>
            </a:pPr>
            <a:r>
              <a:rPr lang="en-US" sz="2800">
                <a:solidFill>
                  <a:srgbClr val="0000CC"/>
                </a:solidFill>
                <a:latin typeface=".VnArial" pitchFamily="34" charset="0"/>
              </a:rPr>
              <a:t>&gt;</a:t>
            </a:r>
          </a:p>
        </p:txBody>
      </p:sp>
      <p:sp>
        <p:nvSpPr>
          <p:cNvPr id="15400" name="Text Box 40"/>
          <p:cNvSpPr txBox="1">
            <a:spLocks noChangeArrowheads="1"/>
          </p:cNvSpPr>
          <p:nvPr/>
        </p:nvSpPr>
        <p:spPr bwMode="auto">
          <a:xfrm>
            <a:off x="6299200" y="952500"/>
            <a:ext cx="304800" cy="519113"/>
          </a:xfrm>
          <a:prstGeom prst="rect">
            <a:avLst/>
          </a:prstGeom>
          <a:noFill/>
          <a:ln w="9525">
            <a:noFill/>
            <a:miter lim="800000"/>
            <a:headEnd/>
            <a:tailEnd/>
          </a:ln>
          <a:effectLst/>
        </p:spPr>
        <p:txBody>
          <a:bodyPr>
            <a:spAutoFit/>
          </a:bodyPr>
          <a:lstStyle/>
          <a:p>
            <a:pPr>
              <a:spcBef>
                <a:spcPct val="50000"/>
              </a:spcBef>
            </a:pPr>
            <a:r>
              <a:rPr lang="en-US" sz="2800">
                <a:solidFill>
                  <a:srgbClr val="0000CC"/>
                </a:solidFill>
                <a:latin typeface=".VnArial" pitchFamily="34" charset="0"/>
              </a:rPr>
              <a:t>=</a:t>
            </a:r>
          </a:p>
        </p:txBody>
      </p:sp>
      <p:sp>
        <p:nvSpPr>
          <p:cNvPr id="15401" name="Oval 41"/>
          <p:cNvSpPr>
            <a:spLocks noChangeArrowheads="1"/>
          </p:cNvSpPr>
          <p:nvPr/>
        </p:nvSpPr>
        <p:spPr bwMode="auto">
          <a:xfrm>
            <a:off x="304800" y="2590800"/>
            <a:ext cx="533400" cy="457200"/>
          </a:xfrm>
          <a:prstGeom prst="ellipse">
            <a:avLst/>
          </a:prstGeom>
          <a:solidFill>
            <a:schemeClr val="accent1"/>
          </a:solidFill>
          <a:ln w="9525">
            <a:solidFill>
              <a:schemeClr val="tx1"/>
            </a:solidFill>
            <a:round/>
            <a:headEnd/>
            <a:tailEnd/>
          </a:ln>
          <a:effectLst/>
        </p:spPr>
        <p:txBody>
          <a:bodyPr wrap="none" anchor="ctr"/>
          <a:lstStyle/>
          <a:p>
            <a:pPr algn="ctr"/>
            <a:r>
              <a:rPr lang="en-US" sz="2800" b="1"/>
              <a:t>2</a:t>
            </a:r>
          </a:p>
        </p:txBody>
      </p:sp>
      <p:sp>
        <p:nvSpPr>
          <p:cNvPr id="15402" name="Text Box 42"/>
          <p:cNvSpPr txBox="1">
            <a:spLocks noChangeArrowheads="1"/>
          </p:cNvSpPr>
          <p:nvPr/>
        </p:nvSpPr>
        <p:spPr bwMode="auto">
          <a:xfrm>
            <a:off x="990600" y="2590800"/>
            <a:ext cx="6477000" cy="858838"/>
          </a:xfrm>
          <a:prstGeom prst="rect">
            <a:avLst/>
          </a:prstGeom>
          <a:noFill/>
          <a:ln w="9525">
            <a:noFill/>
            <a:miter lim="800000"/>
            <a:headEnd/>
            <a:tailEnd/>
          </a:ln>
          <a:effectLst/>
        </p:spPr>
        <p:txBody>
          <a:bodyPr>
            <a:spAutoFit/>
          </a:bodyPr>
          <a:lstStyle/>
          <a:p>
            <a:pPr>
              <a:spcBef>
                <a:spcPct val="50000"/>
              </a:spcBef>
            </a:pPr>
            <a:r>
              <a:rPr lang="en-US" sz="2400"/>
              <a:t>Tìm số lớn nhất trong các số sau:</a:t>
            </a:r>
          </a:p>
          <a:p>
            <a:pPr>
              <a:spcBef>
                <a:spcPct val="10000"/>
              </a:spcBef>
            </a:pPr>
            <a:r>
              <a:rPr lang="en-US" sz="2400"/>
              <a:t>                59 876;  651 321;  499 873;  902 011.</a:t>
            </a:r>
          </a:p>
        </p:txBody>
      </p:sp>
      <p:sp>
        <p:nvSpPr>
          <p:cNvPr id="15403" name="Line 43"/>
          <p:cNvSpPr>
            <a:spLocks noChangeShapeType="1"/>
          </p:cNvSpPr>
          <p:nvPr/>
        </p:nvSpPr>
        <p:spPr bwMode="auto">
          <a:xfrm>
            <a:off x="1676400" y="2971800"/>
            <a:ext cx="1295400" cy="0"/>
          </a:xfrm>
          <a:prstGeom prst="line">
            <a:avLst/>
          </a:prstGeom>
          <a:noFill/>
          <a:ln w="9525">
            <a:solidFill>
              <a:srgbClr val="0000CC"/>
            </a:solidFill>
            <a:round/>
            <a:headEnd/>
            <a:tailEnd/>
          </a:ln>
          <a:effectLst/>
        </p:spPr>
        <p:txBody>
          <a:bodyPr/>
          <a:lstStyle/>
          <a:p>
            <a:endParaRPr lang="en-US"/>
          </a:p>
        </p:txBody>
      </p:sp>
      <p:sp>
        <p:nvSpPr>
          <p:cNvPr id="15404" name="Text Box 44"/>
          <p:cNvSpPr txBox="1">
            <a:spLocks noChangeArrowheads="1"/>
          </p:cNvSpPr>
          <p:nvPr/>
        </p:nvSpPr>
        <p:spPr bwMode="auto">
          <a:xfrm>
            <a:off x="1524000" y="3505200"/>
            <a:ext cx="55626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CC"/>
                </a:solidFill>
              </a:rPr>
              <a:t>Số lớn nhất trong các số trên là: 902 011</a:t>
            </a:r>
          </a:p>
        </p:txBody>
      </p:sp>
      <p:sp>
        <p:nvSpPr>
          <p:cNvPr id="15405" name="Oval 45"/>
          <p:cNvSpPr>
            <a:spLocks noChangeArrowheads="1"/>
          </p:cNvSpPr>
          <p:nvPr/>
        </p:nvSpPr>
        <p:spPr bwMode="auto">
          <a:xfrm>
            <a:off x="304800" y="4038600"/>
            <a:ext cx="533400" cy="457200"/>
          </a:xfrm>
          <a:prstGeom prst="ellipse">
            <a:avLst/>
          </a:prstGeom>
          <a:solidFill>
            <a:schemeClr val="accent1"/>
          </a:solidFill>
          <a:ln w="9525">
            <a:solidFill>
              <a:schemeClr val="tx1"/>
            </a:solidFill>
            <a:round/>
            <a:headEnd/>
            <a:tailEnd/>
          </a:ln>
          <a:effectLst/>
        </p:spPr>
        <p:txBody>
          <a:bodyPr wrap="none" anchor="ctr"/>
          <a:lstStyle/>
          <a:p>
            <a:pPr algn="ctr"/>
            <a:r>
              <a:rPr lang="en-US" sz="2800" b="1"/>
              <a:t>3</a:t>
            </a:r>
          </a:p>
        </p:txBody>
      </p:sp>
      <p:sp>
        <p:nvSpPr>
          <p:cNvPr id="15406" name="Text Box 46"/>
          <p:cNvSpPr txBox="1">
            <a:spLocks noChangeArrowheads="1"/>
          </p:cNvSpPr>
          <p:nvPr/>
        </p:nvSpPr>
        <p:spPr bwMode="auto">
          <a:xfrm>
            <a:off x="990600" y="4114800"/>
            <a:ext cx="6477000" cy="858838"/>
          </a:xfrm>
          <a:prstGeom prst="rect">
            <a:avLst/>
          </a:prstGeom>
          <a:noFill/>
          <a:ln w="9525">
            <a:noFill/>
            <a:miter lim="800000"/>
            <a:headEnd/>
            <a:tailEnd/>
          </a:ln>
          <a:effectLst/>
        </p:spPr>
        <p:txBody>
          <a:bodyPr>
            <a:spAutoFit/>
          </a:bodyPr>
          <a:lstStyle/>
          <a:p>
            <a:pPr>
              <a:spcBef>
                <a:spcPct val="50000"/>
              </a:spcBef>
            </a:pPr>
            <a:r>
              <a:rPr lang="en-US" sz="2400"/>
              <a:t>Xếp các số sau theo thứ tự từ bé đến lớn:</a:t>
            </a:r>
          </a:p>
          <a:p>
            <a:pPr>
              <a:spcBef>
                <a:spcPct val="10000"/>
              </a:spcBef>
            </a:pPr>
            <a:r>
              <a:rPr lang="en-US" sz="2400"/>
              <a:t>                2467; 28 092; 943 567; 932 018.</a:t>
            </a:r>
          </a:p>
        </p:txBody>
      </p:sp>
      <p:sp>
        <p:nvSpPr>
          <p:cNvPr id="15407" name="Line 47"/>
          <p:cNvSpPr>
            <a:spLocks noChangeShapeType="1"/>
          </p:cNvSpPr>
          <p:nvPr/>
        </p:nvSpPr>
        <p:spPr bwMode="auto">
          <a:xfrm>
            <a:off x="4724400" y="4495800"/>
            <a:ext cx="1219200" cy="0"/>
          </a:xfrm>
          <a:prstGeom prst="line">
            <a:avLst/>
          </a:prstGeom>
          <a:noFill/>
          <a:ln w="9525">
            <a:solidFill>
              <a:srgbClr val="0000CC"/>
            </a:solidFill>
            <a:round/>
            <a:headEnd/>
            <a:tailEnd/>
          </a:ln>
          <a:effectLst/>
        </p:spPr>
        <p:txBody>
          <a:bodyPr/>
          <a:lstStyle/>
          <a:p>
            <a:endParaRPr lang="en-US"/>
          </a:p>
        </p:txBody>
      </p:sp>
      <p:sp>
        <p:nvSpPr>
          <p:cNvPr id="15408" name="Oval 48"/>
          <p:cNvSpPr>
            <a:spLocks noChangeArrowheads="1"/>
          </p:cNvSpPr>
          <p:nvPr/>
        </p:nvSpPr>
        <p:spPr bwMode="auto">
          <a:xfrm>
            <a:off x="2438400" y="5029200"/>
            <a:ext cx="304800" cy="304800"/>
          </a:xfrm>
          <a:prstGeom prst="ellipse">
            <a:avLst/>
          </a:prstGeom>
          <a:noFill/>
          <a:ln w="9525">
            <a:solidFill>
              <a:schemeClr val="tx1"/>
            </a:solidFill>
            <a:round/>
            <a:headEnd/>
            <a:tailEnd/>
          </a:ln>
          <a:effectLst/>
        </p:spPr>
        <p:txBody>
          <a:bodyPr wrap="none" anchor="ctr"/>
          <a:lstStyle/>
          <a:p>
            <a:pPr algn="ctr"/>
            <a:r>
              <a:rPr lang="en-US">
                <a:solidFill>
                  <a:srgbClr val="0000CC"/>
                </a:solidFill>
              </a:rPr>
              <a:t>1</a:t>
            </a:r>
          </a:p>
        </p:txBody>
      </p:sp>
      <p:sp>
        <p:nvSpPr>
          <p:cNvPr id="15409" name="Oval 49"/>
          <p:cNvSpPr>
            <a:spLocks noChangeArrowheads="1"/>
          </p:cNvSpPr>
          <p:nvPr/>
        </p:nvSpPr>
        <p:spPr bwMode="auto">
          <a:xfrm>
            <a:off x="3276600" y="5029200"/>
            <a:ext cx="304800" cy="304800"/>
          </a:xfrm>
          <a:prstGeom prst="ellipse">
            <a:avLst/>
          </a:prstGeom>
          <a:noFill/>
          <a:ln w="9525">
            <a:solidFill>
              <a:schemeClr val="tx1"/>
            </a:solidFill>
            <a:round/>
            <a:headEnd/>
            <a:tailEnd/>
          </a:ln>
          <a:effectLst/>
        </p:spPr>
        <p:txBody>
          <a:bodyPr wrap="none" anchor="ctr"/>
          <a:lstStyle/>
          <a:p>
            <a:pPr algn="ctr"/>
            <a:r>
              <a:rPr lang="en-US">
                <a:solidFill>
                  <a:srgbClr val="0000CC"/>
                </a:solidFill>
              </a:rPr>
              <a:t>2</a:t>
            </a:r>
          </a:p>
        </p:txBody>
      </p:sp>
      <p:sp>
        <p:nvSpPr>
          <p:cNvPr id="15410" name="Oval 50"/>
          <p:cNvSpPr>
            <a:spLocks noChangeArrowheads="1"/>
          </p:cNvSpPr>
          <p:nvPr/>
        </p:nvSpPr>
        <p:spPr bwMode="auto">
          <a:xfrm>
            <a:off x="5562600" y="5029200"/>
            <a:ext cx="304800" cy="304800"/>
          </a:xfrm>
          <a:prstGeom prst="ellipse">
            <a:avLst/>
          </a:prstGeom>
          <a:noFill/>
          <a:ln w="9525">
            <a:solidFill>
              <a:schemeClr val="tx1"/>
            </a:solidFill>
            <a:round/>
            <a:headEnd/>
            <a:tailEnd/>
          </a:ln>
          <a:effectLst/>
        </p:spPr>
        <p:txBody>
          <a:bodyPr wrap="none" anchor="ctr"/>
          <a:lstStyle/>
          <a:p>
            <a:pPr algn="ctr"/>
            <a:r>
              <a:rPr lang="en-US">
                <a:solidFill>
                  <a:srgbClr val="0000CC"/>
                </a:solidFill>
              </a:rPr>
              <a:t>3</a:t>
            </a:r>
          </a:p>
        </p:txBody>
      </p:sp>
      <p:sp>
        <p:nvSpPr>
          <p:cNvPr id="15411" name="Oval 51"/>
          <p:cNvSpPr>
            <a:spLocks noChangeArrowheads="1"/>
          </p:cNvSpPr>
          <p:nvPr/>
        </p:nvSpPr>
        <p:spPr bwMode="auto">
          <a:xfrm>
            <a:off x="4343400" y="5029200"/>
            <a:ext cx="304800" cy="304800"/>
          </a:xfrm>
          <a:prstGeom prst="ellipse">
            <a:avLst/>
          </a:prstGeom>
          <a:noFill/>
          <a:ln w="9525">
            <a:solidFill>
              <a:schemeClr val="tx1"/>
            </a:solidFill>
            <a:round/>
            <a:headEnd/>
            <a:tailEnd/>
          </a:ln>
          <a:effectLst/>
        </p:spPr>
        <p:txBody>
          <a:bodyPr wrap="none" anchor="ctr"/>
          <a:lstStyle/>
          <a:p>
            <a:pPr algn="ctr"/>
            <a:r>
              <a:rPr lang="en-US">
                <a:solidFill>
                  <a:srgbClr val="0000CC"/>
                </a:solidFill>
              </a:rPr>
              <a:t>4</a:t>
            </a:r>
          </a:p>
        </p:txBody>
      </p:sp>
      <p:sp>
        <p:nvSpPr>
          <p:cNvPr id="15412" name="Text Box 52"/>
          <p:cNvSpPr txBox="1">
            <a:spLocks noChangeArrowheads="1"/>
          </p:cNvSpPr>
          <p:nvPr/>
        </p:nvSpPr>
        <p:spPr bwMode="auto">
          <a:xfrm>
            <a:off x="1371600" y="5334000"/>
            <a:ext cx="5334000" cy="457200"/>
          </a:xfrm>
          <a:prstGeom prst="rect">
            <a:avLst/>
          </a:prstGeom>
          <a:noFill/>
          <a:ln w="9525">
            <a:noFill/>
            <a:miter lim="800000"/>
            <a:headEnd/>
            <a:tailEnd/>
          </a:ln>
          <a:effectLst/>
        </p:spPr>
        <p:txBody>
          <a:bodyPr>
            <a:spAutoFit/>
          </a:bodyPr>
          <a:lstStyle/>
          <a:p>
            <a:pPr>
              <a:spcBef>
                <a:spcPct val="50000"/>
              </a:spcBef>
            </a:pPr>
            <a:r>
              <a:rPr lang="en-US" sz="2400">
                <a:solidFill>
                  <a:srgbClr val="0000CC"/>
                </a:solidFill>
              </a:rPr>
              <a:t>Ta có: 2467; 28 092; 932 018; 943 567.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5367"/>
                                        </p:tgtEl>
                                        <p:attrNameLst>
                                          <p:attrName>style.visibility</p:attrName>
                                        </p:attrNameLst>
                                      </p:cBhvr>
                                      <p:to>
                                        <p:strVal val="visible"/>
                                      </p:to>
                                    </p:set>
                                    <p:animEffect transition="in" filter="box(in)">
                                      <p:cBhvr>
                                        <p:cTn id="7" dur="500"/>
                                        <p:tgtEl>
                                          <p:spTgt spid="15367"/>
                                        </p:tgtEl>
                                      </p:cBhvr>
                                    </p:animEffect>
                                  </p:childTnLst>
                                </p:cTn>
                              </p:par>
                            </p:childTnLst>
                          </p:cTn>
                        </p:par>
                        <p:par>
                          <p:cTn id="8" fill="hold">
                            <p:stCondLst>
                              <p:cond delay="500"/>
                            </p:stCondLst>
                            <p:childTnLst>
                              <p:par>
                                <p:cTn id="9" presetID="4" presetClass="entr" presetSubtype="16" fill="hold" nodeType="afterEffect">
                                  <p:stCondLst>
                                    <p:cond delay="0"/>
                                  </p:stCondLst>
                                  <p:childTnLst>
                                    <p:set>
                                      <p:cBhvr>
                                        <p:cTn id="10" dur="1" fill="hold">
                                          <p:stCondLst>
                                            <p:cond delay="0"/>
                                          </p:stCondLst>
                                        </p:cTn>
                                        <p:tgtEl>
                                          <p:spTgt spid="15370"/>
                                        </p:tgtEl>
                                        <p:attrNameLst>
                                          <p:attrName>style.visibility</p:attrName>
                                        </p:attrNameLst>
                                      </p:cBhvr>
                                      <p:to>
                                        <p:strVal val="visible"/>
                                      </p:to>
                                    </p:set>
                                    <p:animEffect transition="in" filter="box(in)">
                                      <p:cBhvr>
                                        <p:cTn id="11" dur="500"/>
                                        <p:tgtEl>
                                          <p:spTgt spid="15370"/>
                                        </p:tgtEl>
                                      </p:cBhvr>
                                    </p:animEffect>
                                  </p:childTnLst>
                                </p:cTn>
                              </p:par>
                            </p:childTnLst>
                          </p:cTn>
                        </p:par>
                        <p:par>
                          <p:cTn id="12" fill="hold">
                            <p:stCondLst>
                              <p:cond delay="1000"/>
                            </p:stCondLst>
                            <p:childTnLst>
                              <p:par>
                                <p:cTn id="13" presetID="5" presetClass="entr" presetSubtype="10" fill="hold" nodeType="afterEffect">
                                  <p:stCondLst>
                                    <p:cond delay="0"/>
                                  </p:stCondLst>
                                  <p:childTnLst>
                                    <p:set>
                                      <p:cBhvr>
                                        <p:cTn id="14" dur="1" fill="hold">
                                          <p:stCondLst>
                                            <p:cond delay="0"/>
                                          </p:stCondLst>
                                        </p:cTn>
                                        <p:tgtEl>
                                          <p:spTgt spid="15417"/>
                                        </p:tgtEl>
                                        <p:attrNameLst>
                                          <p:attrName>style.visibility</p:attrName>
                                        </p:attrNameLst>
                                      </p:cBhvr>
                                      <p:to>
                                        <p:strVal val="visible"/>
                                      </p:to>
                                    </p:set>
                                    <p:animEffect transition="in" filter="checkerboard(across)">
                                      <p:cBhvr>
                                        <p:cTn id="15" dur="500"/>
                                        <p:tgtEl>
                                          <p:spTgt spid="15417"/>
                                        </p:tgtEl>
                                      </p:cBhvr>
                                    </p:animEffect>
                                  </p:childTnLst>
                                </p:cTn>
                              </p:par>
                            </p:childTnLst>
                          </p:cTn>
                        </p:par>
                      </p:childTnLst>
                    </p:cTn>
                  </p:par>
                  <p:par>
                    <p:cTn id="16" fill="hold">
                      <p:stCondLst>
                        <p:cond delay="indefinite"/>
                      </p:stCondLst>
                      <p:childTnLst>
                        <p:par>
                          <p:cTn id="17" fill="hold">
                            <p:stCondLst>
                              <p:cond delay="0"/>
                            </p:stCondLst>
                            <p:childTnLst>
                              <p:par>
                                <p:cTn id="18" presetID="20" presetClass="entr" presetSubtype="0" fill="hold" grpId="0" nodeType="clickEffect">
                                  <p:stCondLst>
                                    <p:cond delay="0"/>
                                  </p:stCondLst>
                                  <p:childTnLst>
                                    <p:set>
                                      <p:cBhvr>
                                        <p:cTn id="19" dur="1" fill="hold">
                                          <p:stCondLst>
                                            <p:cond delay="0"/>
                                          </p:stCondLst>
                                        </p:cTn>
                                        <p:tgtEl>
                                          <p:spTgt spid="15395"/>
                                        </p:tgtEl>
                                        <p:attrNameLst>
                                          <p:attrName>style.visibility</p:attrName>
                                        </p:attrNameLst>
                                      </p:cBhvr>
                                      <p:to>
                                        <p:strVal val="visible"/>
                                      </p:to>
                                    </p:set>
                                    <p:animEffect transition="in" filter="wedge">
                                      <p:cBhvr>
                                        <p:cTn id="20" dur="500"/>
                                        <p:tgtEl>
                                          <p:spTgt spid="15395"/>
                                        </p:tgtEl>
                                      </p:cBhvr>
                                    </p:animEffect>
                                  </p:childTnLst>
                                </p:cTn>
                              </p:par>
                              <p:par>
                                <p:cTn id="21" presetID="20" presetClass="entr" presetSubtype="0" fill="hold" grpId="0" nodeType="withEffect">
                                  <p:stCondLst>
                                    <p:cond delay="0"/>
                                  </p:stCondLst>
                                  <p:childTnLst>
                                    <p:set>
                                      <p:cBhvr>
                                        <p:cTn id="22" dur="1" fill="hold">
                                          <p:stCondLst>
                                            <p:cond delay="0"/>
                                          </p:stCondLst>
                                        </p:cTn>
                                        <p:tgtEl>
                                          <p:spTgt spid="15399"/>
                                        </p:tgtEl>
                                        <p:attrNameLst>
                                          <p:attrName>style.visibility</p:attrName>
                                        </p:attrNameLst>
                                      </p:cBhvr>
                                      <p:to>
                                        <p:strVal val="visible"/>
                                      </p:to>
                                    </p:set>
                                    <p:animEffect transition="in" filter="wedge">
                                      <p:cBhvr>
                                        <p:cTn id="23" dur="500"/>
                                        <p:tgtEl>
                                          <p:spTgt spid="15399"/>
                                        </p:tgtEl>
                                      </p:cBhvr>
                                    </p:animEffect>
                                  </p:childTnLst>
                                </p:cTn>
                              </p:par>
                              <p:par>
                                <p:cTn id="24" presetID="20" presetClass="entr" presetSubtype="0" fill="hold" grpId="0" nodeType="withEffect">
                                  <p:stCondLst>
                                    <p:cond delay="0"/>
                                  </p:stCondLst>
                                  <p:childTnLst>
                                    <p:set>
                                      <p:cBhvr>
                                        <p:cTn id="25" dur="1" fill="hold">
                                          <p:stCondLst>
                                            <p:cond delay="0"/>
                                          </p:stCondLst>
                                        </p:cTn>
                                        <p:tgtEl>
                                          <p:spTgt spid="15396"/>
                                        </p:tgtEl>
                                        <p:attrNameLst>
                                          <p:attrName>style.visibility</p:attrName>
                                        </p:attrNameLst>
                                      </p:cBhvr>
                                      <p:to>
                                        <p:strVal val="visible"/>
                                      </p:to>
                                    </p:set>
                                    <p:animEffect transition="in" filter="wedge">
                                      <p:cBhvr>
                                        <p:cTn id="26" dur="500"/>
                                        <p:tgtEl>
                                          <p:spTgt spid="15396"/>
                                        </p:tgtEl>
                                      </p:cBhvr>
                                    </p:animEffect>
                                  </p:childTnLst>
                                </p:cTn>
                              </p:par>
                              <p:par>
                                <p:cTn id="27" presetID="20" presetClass="entr" presetSubtype="0" fill="hold" grpId="0" nodeType="withEffect">
                                  <p:stCondLst>
                                    <p:cond delay="0"/>
                                  </p:stCondLst>
                                  <p:childTnLst>
                                    <p:set>
                                      <p:cBhvr>
                                        <p:cTn id="28" dur="1" fill="hold">
                                          <p:stCondLst>
                                            <p:cond delay="0"/>
                                          </p:stCondLst>
                                        </p:cTn>
                                        <p:tgtEl>
                                          <p:spTgt spid="15400"/>
                                        </p:tgtEl>
                                        <p:attrNameLst>
                                          <p:attrName>style.visibility</p:attrName>
                                        </p:attrNameLst>
                                      </p:cBhvr>
                                      <p:to>
                                        <p:strVal val="visible"/>
                                      </p:to>
                                    </p:set>
                                    <p:animEffect transition="in" filter="wedge">
                                      <p:cBhvr>
                                        <p:cTn id="29" dur="500"/>
                                        <p:tgtEl>
                                          <p:spTgt spid="15400"/>
                                        </p:tgtEl>
                                      </p:cBhvr>
                                    </p:animEffect>
                                  </p:childTnLst>
                                </p:cTn>
                              </p:par>
                              <p:par>
                                <p:cTn id="30" presetID="20" presetClass="entr" presetSubtype="0" fill="hold" grpId="0" nodeType="withEffect">
                                  <p:stCondLst>
                                    <p:cond delay="0"/>
                                  </p:stCondLst>
                                  <p:childTnLst>
                                    <p:set>
                                      <p:cBhvr>
                                        <p:cTn id="31" dur="1" fill="hold">
                                          <p:stCondLst>
                                            <p:cond delay="0"/>
                                          </p:stCondLst>
                                        </p:cTn>
                                        <p:tgtEl>
                                          <p:spTgt spid="15397"/>
                                        </p:tgtEl>
                                        <p:attrNameLst>
                                          <p:attrName>style.visibility</p:attrName>
                                        </p:attrNameLst>
                                      </p:cBhvr>
                                      <p:to>
                                        <p:strVal val="visible"/>
                                      </p:to>
                                    </p:set>
                                    <p:animEffect transition="in" filter="wedge">
                                      <p:cBhvr>
                                        <p:cTn id="32" dur="500"/>
                                        <p:tgtEl>
                                          <p:spTgt spid="15397"/>
                                        </p:tgtEl>
                                      </p:cBhvr>
                                    </p:animEffect>
                                  </p:childTnLst>
                                </p:cTn>
                              </p:par>
                              <p:par>
                                <p:cTn id="33" presetID="20" presetClass="entr" presetSubtype="0" fill="hold" grpId="0" nodeType="withEffect">
                                  <p:stCondLst>
                                    <p:cond delay="0"/>
                                  </p:stCondLst>
                                  <p:childTnLst>
                                    <p:set>
                                      <p:cBhvr>
                                        <p:cTn id="34" dur="1" fill="hold">
                                          <p:stCondLst>
                                            <p:cond delay="0"/>
                                          </p:stCondLst>
                                        </p:cTn>
                                        <p:tgtEl>
                                          <p:spTgt spid="15398"/>
                                        </p:tgtEl>
                                        <p:attrNameLst>
                                          <p:attrName>style.visibility</p:attrName>
                                        </p:attrNameLst>
                                      </p:cBhvr>
                                      <p:to>
                                        <p:strVal val="visible"/>
                                      </p:to>
                                    </p:set>
                                    <p:animEffect transition="in" filter="wedge">
                                      <p:cBhvr>
                                        <p:cTn id="35" dur="500"/>
                                        <p:tgtEl>
                                          <p:spTgt spid="15398"/>
                                        </p:tgtEl>
                                      </p:cBhvr>
                                    </p:animEffect>
                                  </p:childTnLst>
                                </p:cTn>
                              </p:par>
                            </p:childTnLst>
                          </p:cTn>
                        </p:par>
                      </p:childTnLst>
                    </p:cTn>
                  </p:par>
                  <p:par>
                    <p:cTn id="36" fill="hold">
                      <p:stCondLst>
                        <p:cond delay="indefinite"/>
                      </p:stCondLst>
                      <p:childTnLst>
                        <p:par>
                          <p:cTn id="37" fill="hold">
                            <p:stCondLst>
                              <p:cond delay="0"/>
                            </p:stCondLst>
                            <p:childTnLst>
                              <p:par>
                                <p:cTn id="38" presetID="5" presetClass="entr" presetSubtype="10" fill="hold" grpId="0" nodeType="clickEffect">
                                  <p:stCondLst>
                                    <p:cond delay="0"/>
                                  </p:stCondLst>
                                  <p:childTnLst>
                                    <p:set>
                                      <p:cBhvr>
                                        <p:cTn id="39" dur="1" fill="hold">
                                          <p:stCondLst>
                                            <p:cond delay="0"/>
                                          </p:stCondLst>
                                        </p:cTn>
                                        <p:tgtEl>
                                          <p:spTgt spid="15401"/>
                                        </p:tgtEl>
                                        <p:attrNameLst>
                                          <p:attrName>style.visibility</p:attrName>
                                        </p:attrNameLst>
                                      </p:cBhvr>
                                      <p:to>
                                        <p:strVal val="visible"/>
                                      </p:to>
                                    </p:set>
                                    <p:animEffect transition="in" filter="checkerboard(across)">
                                      <p:cBhvr>
                                        <p:cTn id="40" dur="500"/>
                                        <p:tgtEl>
                                          <p:spTgt spid="15401"/>
                                        </p:tgtEl>
                                      </p:cBhvr>
                                    </p:animEffect>
                                  </p:childTnLst>
                                </p:cTn>
                              </p:par>
                              <p:par>
                                <p:cTn id="41" presetID="5" presetClass="entr" presetSubtype="10" fill="hold" grpId="0" nodeType="withEffect">
                                  <p:stCondLst>
                                    <p:cond delay="0"/>
                                  </p:stCondLst>
                                  <p:childTnLst>
                                    <p:set>
                                      <p:cBhvr>
                                        <p:cTn id="42" dur="1" fill="hold">
                                          <p:stCondLst>
                                            <p:cond delay="0"/>
                                          </p:stCondLst>
                                        </p:cTn>
                                        <p:tgtEl>
                                          <p:spTgt spid="15402"/>
                                        </p:tgtEl>
                                        <p:attrNameLst>
                                          <p:attrName>style.visibility</p:attrName>
                                        </p:attrNameLst>
                                      </p:cBhvr>
                                      <p:to>
                                        <p:strVal val="visible"/>
                                      </p:to>
                                    </p:set>
                                    <p:animEffect transition="in" filter="checkerboard(across)">
                                      <p:cBhvr>
                                        <p:cTn id="43" dur="500"/>
                                        <p:tgtEl>
                                          <p:spTgt spid="15402"/>
                                        </p:tgtEl>
                                      </p:cBhvr>
                                    </p:animEffect>
                                  </p:childTnLst>
                                </p:cTn>
                              </p:par>
                            </p:childTnLst>
                          </p:cTn>
                        </p:par>
                      </p:childTnLst>
                    </p:cTn>
                  </p:par>
                  <p:par>
                    <p:cTn id="44" fill="hold">
                      <p:stCondLst>
                        <p:cond delay="indefinite"/>
                      </p:stCondLst>
                      <p:childTnLst>
                        <p:par>
                          <p:cTn id="45" fill="hold">
                            <p:stCondLst>
                              <p:cond delay="0"/>
                            </p:stCondLst>
                            <p:childTnLst>
                              <p:par>
                                <p:cTn id="46" presetID="12" presetClass="entr" presetSubtype="8" fill="hold" grpId="0" nodeType="clickEffect">
                                  <p:stCondLst>
                                    <p:cond delay="0"/>
                                  </p:stCondLst>
                                  <p:childTnLst>
                                    <p:set>
                                      <p:cBhvr>
                                        <p:cTn id="47" dur="1" fill="hold">
                                          <p:stCondLst>
                                            <p:cond delay="0"/>
                                          </p:stCondLst>
                                        </p:cTn>
                                        <p:tgtEl>
                                          <p:spTgt spid="15403"/>
                                        </p:tgtEl>
                                        <p:attrNameLst>
                                          <p:attrName>style.visibility</p:attrName>
                                        </p:attrNameLst>
                                      </p:cBhvr>
                                      <p:to>
                                        <p:strVal val="visible"/>
                                      </p:to>
                                    </p:set>
                                    <p:animEffect transition="in" filter="slide(fromLeft)">
                                      <p:cBhvr>
                                        <p:cTn id="48" dur="500"/>
                                        <p:tgtEl>
                                          <p:spTgt spid="15403"/>
                                        </p:tgtEl>
                                      </p:cBhvr>
                                    </p:animEffect>
                                  </p:childTnLst>
                                </p:cTn>
                              </p:par>
                            </p:childTnLst>
                          </p:cTn>
                        </p:par>
                      </p:childTnLst>
                    </p:cTn>
                  </p:par>
                  <p:par>
                    <p:cTn id="49" fill="hold">
                      <p:stCondLst>
                        <p:cond delay="indefinite"/>
                      </p:stCondLst>
                      <p:childTnLst>
                        <p:par>
                          <p:cTn id="50" fill="hold">
                            <p:stCondLst>
                              <p:cond delay="0"/>
                            </p:stCondLst>
                            <p:childTnLst>
                              <p:par>
                                <p:cTn id="51" presetID="23" presetClass="entr" presetSubtype="16" fill="hold" grpId="0" nodeType="clickEffect">
                                  <p:stCondLst>
                                    <p:cond delay="0"/>
                                  </p:stCondLst>
                                  <p:childTnLst>
                                    <p:set>
                                      <p:cBhvr>
                                        <p:cTn id="52" dur="1" fill="hold">
                                          <p:stCondLst>
                                            <p:cond delay="0"/>
                                          </p:stCondLst>
                                        </p:cTn>
                                        <p:tgtEl>
                                          <p:spTgt spid="15404"/>
                                        </p:tgtEl>
                                        <p:attrNameLst>
                                          <p:attrName>style.visibility</p:attrName>
                                        </p:attrNameLst>
                                      </p:cBhvr>
                                      <p:to>
                                        <p:strVal val="visible"/>
                                      </p:to>
                                    </p:set>
                                    <p:anim calcmode="lin" valueType="num">
                                      <p:cBhvr>
                                        <p:cTn id="53" dur="500" fill="hold"/>
                                        <p:tgtEl>
                                          <p:spTgt spid="15404"/>
                                        </p:tgtEl>
                                        <p:attrNameLst>
                                          <p:attrName>ppt_w</p:attrName>
                                        </p:attrNameLst>
                                      </p:cBhvr>
                                      <p:tavLst>
                                        <p:tav tm="0">
                                          <p:val>
                                            <p:fltVal val="0"/>
                                          </p:val>
                                        </p:tav>
                                        <p:tav tm="100000">
                                          <p:val>
                                            <p:strVal val="#ppt_w"/>
                                          </p:val>
                                        </p:tav>
                                      </p:tavLst>
                                    </p:anim>
                                    <p:anim calcmode="lin" valueType="num">
                                      <p:cBhvr>
                                        <p:cTn id="54" dur="500" fill="hold"/>
                                        <p:tgtEl>
                                          <p:spTgt spid="15404"/>
                                        </p:tgtEl>
                                        <p:attrNameLst>
                                          <p:attrName>ppt_h</p:attrName>
                                        </p:attrNameLst>
                                      </p:cBhvr>
                                      <p:tavLst>
                                        <p:tav tm="0">
                                          <p:val>
                                            <p:fltVal val="0"/>
                                          </p:val>
                                        </p:tav>
                                        <p:tav tm="100000">
                                          <p:val>
                                            <p:strVal val="#ppt_h"/>
                                          </p:val>
                                        </p:tav>
                                      </p:tavLst>
                                    </p:anim>
                                  </p:childTnLst>
                                </p:cTn>
                              </p:par>
                            </p:childTnLst>
                          </p:cTn>
                        </p:par>
                      </p:childTnLst>
                    </p:cTn>
                  </p:par>
                  <p:par>
                    <p:cTn id="55" fill="hold">
                      <p:stCondLst>
                        <p:cond delay="indefinite"/>
                      </p:stCondLst>
                      <p:childTnLst>
                        <p:par>
                          <p:cTn id="56" fill="hold">
                            <p:stCondLst>
                              <p:cond delay="0"/>
                            </p:stCondLst>
                            <p:childTnLst>
                              <p:par>
                                <p:cTn id="57" presetID="12" presetClass="entr" presetSubtype="4" fill="hold" grpId="0" nodeType="clickEffect">
                                  <p:stCondLst>
                                    <p:cond delay="0"/>
                                  </p:stCondLst>
                                  <p:childTnLst>
                                    <p:set>
                                      <p:cBhvr>
                                        <p:cTn id="58" dur="1" fill="hold">
                                          <p:stCondLst>
                                            <p:cond delay="0"/>
                                          </p:stCondLst>
                                        </p:cTn>
                                        <p:tgtEl>
                                          <p:spTgt spid="15405"/>
                                        </p:tgtEl>
                                        <p:attrNameLst>
                                          <p:attrName>style.visibility</p:attrName>
                                        </p:attrNameLst>
                                      </p:cBhvr>
                                      <p:to>
                                        <p:strVal val="visible"/>
                                      </p:to>
                                    </p:set>
                                    <p:animEffect transition="in" filter="slide(fromBottom)">
                                      <p:cBhvr>
                                        <p:cTn id="59" dur="500"/>
                                        <p:tgtEl>
                                          <p:spTgt spid="15405"/>
                                        </p:tgtEl>
                                      </p:cBhvr>
                                    </p:animEffect>
                                  </p:childTnLst>
                                </p:cTn>
                              </p:par>
                              <p:par>
                                <p:cTn id="60" presetID="12" presetClass="entr" presetSubtype="4" fill="hold" grpId="0" nodeType="withEffect">
                                  <p:stCondLst>
                                    <p:cond delay="0"/>
                                  </p:stCondLst>
                                  <p:childTnLst>
                                    <p:set>
                                      <p:cBhvr>
                                        <p:cTn id="61" dur="1" fill="hold">
                                          <p:stCondLst>
                                            <p:cond delay="0"/>
                                          </p:stCondLst>
                                        </p:cTn>
                                        <p:tgtEl>
                                          <p:spTgt spid="15406"/>
                                        </p:tgtEl>
                                        <p:attrNameLst>
                                          <p:attrName>style.visibility</p:attrName>
                                        </p:attrNameLst>
                                      </p:cBhvr>
                                      <p:to>
                                        <p:strVal val="visible"/>
                                      </p:to>
                                    </p:set>
                                    <p:animEffect transition="in" filter="slide(fromBottom)">
                                      <p:cBhvr>
                                        <p:cTn id="62" dur="500"/>
                                        <p:tgtEl>
                                          <p:spTgt spid="15406"/>
                                        </p:tgtEl>
                                      </p:cBhvr>
                                    </p:animEffect>
                                  </p:childTnLst>
                                </p:cTn>
                              </p:par>
                            </p:childTnLst>
                          </p:cTn>
                        </p:par>
                      </p:childTnLst>
                    </p:cTn>
                  </p:par>
                  <p:par>
                    <p:cTn id="63" fill="hold">
                      <p:stCondLst>
                        <p:cond delay="indefinite"/>
                      </p:stCondLst>
                      <p:childTnLst>
                        <p:par>
                          <p:cTn id="64" fill="hold">
                            <p:stCondLst>
                              <p:cond delay="0"/>
                            </p:stCondLst>
                            <p:childTnLst>
                              <p:par>
                                <p:cTn id="65" presetID="12" presetClass="entr" presetSubtype="2" fill="hold" grpId="0" nodeType="clickEffect">
                                  <p:stCondLst>
                                    <p:cond delay="0"/>
                                  </p:stCondLst>
                                  <p:childTnLst>
                                    <p:set>
                                      <p:cBhvr>
                                        <p:cTn id="66" dur="1" fill="hold">
                                          <p:stCondLst>
                                            <p:cond delay="0"/>
                                          </p:stCondLst>
                                        </p:cTn>
                                        <p:tgtEl>
                                          <p:spTgt spid="15407"/>
                                        </p:tgtEl>
                                        <p:attrNameLst>
                                          <p:attrName>style.visibility</p:attrName>
                                        </p:attrNameLst>
                                      </p:cBhvr>
                                      <p:to>
                                        <p:strVal val="visible"/>
                                      </p:to>
                                    </p:set>
                                    <p:animEffect transition="in" filter="slide(fromRight)">
                                      <p:cBhvr>
                                        <p:cTn id="67" dur="500"/>
                                        <p:tgtEl>
                                          <p:spTgt spid="15407"/>
                                        </p:tgtEl>
                                      </p:cBhvr>
                                    </p:animEffect>
                                  </p:childTnLst>
                                </p:cTn>
                              </p:par>
                            </p:childTnLst>
                          </p:cTn>
                        </p:par>
                      </p:childTnLst>
                    </p:cTn>
                  </p:par>
                  <p:par>
                    <p:cTn id="68" fill="hold">
                      <p:stCondLst>
                        <p:cond delay="indefinite"/>
                      </p:stCondLst>
                      <p:childTnLst>
                        <p:par>
                          <p:cTn id="69" fill="hold">
                            <p:stCondLst>
                              <p:cond delay="0"/>
                            </p:stCondLst>
                            <p:childTnLst>
                              <p:par>
                                <p:cTn id="70" presetID="5" presetClass="entr" presetSubtype="10" fill="hold" grpId="0" nodeType="clickEffect">
                                  <p:stCondLst>
                                    <p:cond delay="0"/>
                                  </p:stCondLst>
                                  <p:childTnLst>
                                    <p:set>
                                      <p:cBhvr>
                                        <p:cTn id="71" dur="1" fill="hold">
                                          <p:stCondLst>
                                            <p:cond delay="0"/>
                                          </p:stCondLst>
                                        </p:cTn>
                                        <p:tgtEl>
                                          <p:spTgt spid="15408"/>
                                        </p:tgtEl>
                                        <p:attrNameLst>
                                          <p:attrName>style.visibility</p:attrName>
                                        </p:attrNameLst>
                                      </p:cBhvr>
                                      <p:to>
                                        <p:strVal val="visible"/>
                                      </p:to>
                                    </p:set>
                                    <p:animEffect transition="in" filter="checkerboard(across)">
                                      <p:cBhvr>
                                        <p:cTn id="72" dur="500"/>
                                        <p:tgtEl>
                                          <p:spTgt spid="15408"/>
                                        </p:tgtEl>
                                      </p:cBhvr>
                                    </p:animEffect>
                                  </p:childTnLst>
                                </p:cTn>
                              </p:par>
                            </p:childTnLst>
                          </p:cTn>
                        </p:par>
                      </p:childTnLst>
                    </p:cTn>
                  </p:par>
                  <p:par>
                    <p:cTn id="73" fill="hold">
                      <p:stCondLst>
                        <p:cond delay="indefinite"/>
                      </p:stCondLst>
                      <p:childTnLst>
                        <p:par>
                          <p:cTn id="74" fill="hold">
                            <p:stCondLst>
                              <p:cond delay="0"/>
                            </p:stCondLst>
                            <p:childTnLst>
                              <p:par>
                                <p:cTn id="75" presetID="5" presetClass="entr" presetSubtype="10" fill="hold" grpId="0" nodeType="clickEffect">
                                  <p:stCondLst>
                                    <p:cond delay="0"/>
                                  </p:stCondLst>
                                  <p:childTnLst>
                                    <p:set>
                                      <p:cBhvr>
                                        <p:cTn id="76" dur="1" fill="hold">
                                          <p:stCondLst>
                                            <p:cond delay="0"/>
                                          </p:stCondLst>
                                        </p:cTn>
                                        <p:tgtEl>
                                          <p:spTgt spid="15409"/>
                                        </p:tgtEl>
                                        <p:attrNameLst>
                                          <p:attrName>style.visibility</p:attrName>
                                        </p:attrNameLst>
                                      </p:cBhvr>
                                      <p:to>
                                        <p:strVal val="visible"/>
                                      </p:to>
                                    </p:set>
                                    <p:animEffect transition="in" filter="checkerboard(across)">
                                      <p:cBhvr>
                                        <p:cTn id="77" dur="500"/>
                                        <p:tgtEl>
                                          <p:spTgt spid="15409"/>
                                        </p:tgtEl>
                                      </p:cBhvr>
                                    </p:animEffect>
                                  </p:childTnLst>
                                </p:cTn>
                              </p:par>
                            </p:childTnLst>
                          </p:cTn>
                        </p:par>
                      </p:childTnLst>
                    </p:cTn>
                  </p:par>
                  <p:par>
                    <p:cTn id="78" fill="hold">
                      <p:stCondLst>
                        <p:cond delay="indefinite"/>
                      </p:stCondLst>
                      <p:childTnLst>
                        <p:par>
                          <p:cTn id="79" fill="hold">
                            <p:stCondLst>
                              <p:cond delay="0"/>
                            </p:stCondLst>
                            <p:childTnLst>
                              <p:par>
                                <p:cTn id="80" presetID="5" presetClass="entr" presetSubtype="10" fill="hold" grpId="0" nodeType="clickEffect">
                                  <p:stCondLst>
                                    <p:cond delay="0"/>
                                  </p:stCondLst>
                                  <p:childTnLst>
                                    <p:set>
                                      <p:cBhvr>
                                        <p:cTn id="81" dur="1" fill="hold">
                                          <p:stCondLst>
                                            <p:cond delay="0"/>
                                          </p:stCondLst>
                                        </p:cTn>
                                        <p:tgtEl>
                                          <p:spTgt spid="15410"/>
                                        </p:tgtEl>
                                        <p:attrNameLst>
                                          <p:attrName>style.visibility</p:attrName>
                                        </p:attrNameLst>
                                      </p:cBhvr>
                                      <p:to>
                                        <p:strVal val="visible"/>
                                      </p:to>
                                    </p:set>
                                    <p:animEffect transition="in" filter="checkerboard(across)">
                                      <p:cBhvr>
                                        <p:cTn id="82" dur="500"/>
                                        <p:tgtEl>
                                          <p:spTgt spid="15410"/>
                                        </p:tgtEl>
                                      </p:cBhvr>
                                    </p:animEffect>
                                  </p:childTnLst>
                                </p:cTn>
                              </p:par>
                            </p:childTnLst>
                          </p:cTn>
                        </p:par>
                      </p:childTnLst>
                    </p:cTn>
                  </p:par>
                  <p:par>
                    <p:cTn id="83" fill="hold">
                      <p:stCondLst>
                        <p:cond delay="indefinite"/>
                      </p:stCondLst>
                      <p:childTnLst>
                        <p:par>
                          <p:cTn id="84" fill="hold">
                            <p:stCondLst>
                              <p:cond delay="0"/>
                            </p:stCondLst>
                            <p:childTnLst>
                              <p:par>
                                <p:cTn id="85" presetID="5" presetClass="entr" presetSubtype="10" fill="hold" grpId="0" nodeType="clickEffect">
                                  <p:stCondLst>
                                    <p:cond delay="0"/>
                                  </p:stCondLst>
                                  <p:childTnLst>
                                    <p:set>
                                      <p:cBhvr>
                                        <p:cTn id="86" dur="1" fill="hold">
                                          <p:stCondLst>
                                            <p:cond delay="0"/>
                                          </p:stCondLst>
                                        </p:cTn>
                                        <p:tgtEl>
                                          <p:spTgt spid="15411"/>
                                        </p:tgtEl>
                                        <p:attrNameLst>
                                          <p:attrName>style.visibility</p:attrName>
                                        </p:attrNameLst>
                                      </p:cBhvr>
                                      <p:to>
                                        <p:strVal val="visible"/>
                                      </p:to>
                                    </p:set>
                                    <p:animEffect transition="in" filter="checkerboard(across)">
                                      <p:cBhvr>
                                        <p:cTn id="87" dur="500"/>
                                        <p:tgtEl>
                                          <p:spTgt spid="15411"/>
                                        </p:tgtEl>
                                      </p:cBhvr>
                                    </p:animEffect>
                                  </p:childTnLst>
                                </p:cTn>
                              </p:par>
                            </p:childTnLst>
                          </p:cTn>
                        </p:par>
                      </p:childTnLst>
                    </p:cTn>
                  </p:par>
                  <p:par>
                    <p:cTn id="88" fill="hold">
                      <p:stCondLst>
                        <p:cond delay="indefinite"/>
                      </p:stCondLst>
                      <p:childTnLst>
                        <p:par>
                          <p:cTn id="89" fill="hold">
                            <p:stCondLst>
                              <p:cond delay="0"/>
                            </p:stCondLst>
                            <p:childTnLst>
                              <p:par>
                                <p:cTn id="90" presetID="5" presetClass="entr" presetSubtype="10" fill="hold" grpId="0" nodeType="clickEffect">
                                  <p:stCondLst>
                                    <p:cond delay="0"/>
                                  </p:stCondLst>
                                  <p:childTnLst>
                                    <p:set>
                                      <p:cBhvr>
                                        <p:cTn id="91" dur="1" fill="hold">
                                          <p:stCondLst>
                                            <p:cond delay="0"/>
                                          </p:stCondLst>
                                        </p:cTn>
                                        <p:tgtEl>
                                          <p:spTgt spid="15412"/>
                                        </p:tgtEl>
                                        <p:attrNameLst>
                                          <p:attrName>style.visibility</p:attrName>
                                        </p:attrNameLst>
                                      </p:cBhvr>
                                      <p:to>
                                        <p:strVal val="visible"/>
                                      </p:to>
                                    </p:set>
                                    <p:animEffect transition="in" filter="checkerboard(across)">
                                      <p:cBhvr>
                                        <p:cTn id="92" dur="500"/>
                                        <p:tgtEl>
                                          <p:spTgt spid="154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7" grpId="0" animBg="1"/>
      <p:bldP spid="15395" grpId="0"/>
      <p:bldP spid="15396" grpId="0"/>
      <p:bldP spid="15397" grpId="0"/>
      <p:bldP spid="15398" grpId="0"/>
      <p:bldP spid="15399" grpId="0"/>
      <p:bldP spid="15400" grpId="0"/>
      <p:bldP spid="15401" grpId="0" animBg="1"/>
      <p:bldP spid="15402" grpId="0"/>
      <p:bldP spid="15403" grpId="0" animBg="1"/>
      <p:bldP spid="15404" grpId="0"/>
      <p:bldP spid="15405" grpId="0" animBg="1"/>
      <p:bldP spid="15406" grpId="0"/>
      <p:bldP spid="15407" grpId="0" animBg="1"/>
      <p:bldP spid="15408" grpId="0" animBg="1"/>
      <p:bldP spid="15409" grpId="0" animBg="1"/>
      <p:bldP spid="15410" grpId="0" animBg="1"/>
      <p:bldP spid="15411" grpId="0" animBg="1"/>
      <p:bldP spid="154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1" name="WordArt 7"/>
          <p:cNvSpPr>
            <a:spLocks noChangeArrowheads="1" noChangeShapeType="1" noTextEdit="1"/>
          </p:cNvSpPr>
          <p:nvPr/>
        </p:nvSpPr>
        <p:spPr bwMode="auto">
          <a:xfrm>
            <a:off x="3886200" y="1295400"/>
            <a:ext cx="1631950" cy="301625"/>
          </a:xfrm>
          <a:prstGeom prst="rect">
            <a:avLst/>
          </a:prstGeom>
        </p:spPr>
        <p:txBody>
          <a:bodyPr spcFirstLastPara="1" wrap="none" fromWordArt="1">
            <a:prstTxWarp prst="textArchUp">
              <a:avLst>
                <a:gd name="adj" fmla="val 10757742"/>
              </a:avLst>
            </a:prstTxWarp>
          </a:bodyPr>
          <a:lstStyle/>
          <a:p>
            <a:pPr algn="ctr"/>
            <a:r>
              <a:rPr lang="en-US" sz="3200" kern="10">
                <a:ln w="9525">
                  <a:solidFill>
                    <a:srgbClr val="0000FF"/>
                  </a:solidFill>
                  <a:round/>
                  <a:headEnd/>
                  <a:tailEnd/>
                </a:ln>
                <a:solidFill>
                  <a:srgbClr val="FF00FF"/>
                </a:solidFill>
                <a:latin typeface=".VnVogueH"/>
              </a:rPr>
              <a:t>Trß ch¬i</a:t>
            </a:r>
          </a:p>
        </p:txBody>
      </p:sp>
      <p:sp>
        <p:nvSpPr>
          <p:cNvPr id="16392" name="WordArt 8"/>
          <p:cNvSpPr>
            <a:spLocks noChangeArrowheads="1" noChangeShapeType="1" noTextEdit="1"/>
          </p:cNvSpPr>
          <p:nvPr/>
        </p:nvSpPr>
        <p:spPr bwMode="auto">
          <a:xfrm>
            <a:off x="2057400" y="1295400"/>
            <a:ext cx="5143500" cy="1219200"/>
          </a:xfrm>
          <a:prstGeom prst="rect">
            <a:avLst/>
          </a:prstGeom>
        </p:spPr>
        <p:txBody>
          <a:bodyPr wrap="none" fromWordArt="1">
            <a:prstTxWarp prst="textDeflate">
              <a:avLst>
                <a:gd name="adj" fmla="val 35157"/>
              </a:avLst>
            </a:prstTxWarp>
          </a:bodyPr>
          <a:lstStyle/>
          <a:p>
            <a:pPr algn="ctr"/>
            <a:r>
              <a:rPr lang="en-US" sz="3600" kern="10">
                <a:ln w="9525">
                  <a:solidFill>
                    <a:srgbClr val="0000FF"/>
                  </a:solidFill>
                  <a:round/>
                  <a:headEnd/>
                  <a:tailEnd/>
                </a:ln>
                <a:solidFill>
                  <a:srgbClr val="FF0000"/>
                </a:solidFill>
                <a:latin typeface=".VnTifani HeavyH"/>
              </a:rPr>
              <a:t>ai nhanh? ai ®óng?</a:t>
            </a:r>
          </a:p>
        </p:txBody>
      </p:sp>
      <p:sp>
        <p:nvSpPr>
          <p:cNvPr id="16393" name="WordArt 9"/>
          <p:cNvSpPr>
            <a:spLocks noChangeArrowheads="1" noChangeShapeType="1" noTextEdit="1"/>
          </p:cNvSpPr>
          <p:nvPr/>
        </p:nvSpPr>
        <p:spPr bwMode="auto">
          <a:xfrm>
            <a:off x="2286000" y="2971800"/>
            <a:ext cx="4876800" cy="571500"/>
          </a:xfrm>
          <a:prstGeom prst="rect">
            <a:avLst/>
          </a:prstGeom>
        </p:spPr>
        <p:txBody>
          <a:bodyPr wrap="none" fromWordArt="1">
            <a:prstTxWarp prst="textPlain">
              <a:avLst>
                <a:gd name="adj" fmla="val 50000"/>
              </a:avLst>
            </a:prstTxWarp>
          </a:bodyPr>
          <a:lstStyle/>
          <a:p>
            <a:pPr algn="ctr"/>
            <a:r>
              <a:rPr lang="en-US" b="1" kern="10">
                <a:ln w="0">
                  <a:solidFill>
                    <a:srgbClr val="0000FF"/>
                  </a:solidFill>
                  <a:round/>
                  <a:headEnd/>
                  <a:tailEnd/>
                </a:ln>
                <a:solidFill>
                  <a:srgbClr val="FF00FF"/>
                </a:solidFill>
                <a:effectLst>
                  <a:outerShdw dist="35921" dir="2700000" algn="ctr" rotWithShape="0">
                    <a:srgbClr val="990000"/>
                  </a:outerShdw>
                </a:effectLst>
                <a:latin typeface="Times New Roman"/>
                <a:cs typeface="Times New Roman"/>
              </a:rPr>
              <a:t>Số lớn nhất có ba chữ số.</a:t>
            </a:r>
          </a:p>
        </p:txBody>
      </p:sp>
      <p:sp>
        <p:nvSpPr>
          <p:cNvPr id="16396" name="Rectangle 12"/>
          <p:cNvSpPr>
            <a:spLocks noChangeArrowheads="1"/>
          </p:cNvSpPr>
          <p:nvPr/>
        </p:nvSpPr>
        <p:spPr bwMode="auto">
          <a:xfrm>
            <a:off x="3429000" y="3810000"/>
            <a:ext cx="2438400" cy="1066800"/>
          </a:xfrm>
          <a:prstGeom prst="rect">
            <a:avLst/>
          </a:prstGeom>
          <a:solidFill>
            <a:schemeClr val="bg1"/>
          </a:solidFill>
          <a:ln w="76200">
            <a:noFill/>
            <a:miter lim="800000"/>
            <a:headEnd/>
            <a:tailEnd/>
          </a:ln>
          <a:effectLst/>
        </p:spPr>
        <p:txBody>
          <a:bodyPr wrap="none" anchor="ctr"/>
          <a:lstStyle/>
          <a:p>
            <a:pPr algn="ctr" eaLnBrk="0" hangingPunct="0"/>
            <a:r>
              <a:rPr lang="en-US" sz="6000" b="1">
                <a:solidFill>
                  <a:srgbClr val="0000CC"/>
                </a:solidFill>
                <a:latin typeface=".VnTime" pitchFamily="34" charset="0"/>
              </a:rPr>
              <a:t>999</a:t>
            </a:r>
          </a:p>
        </p:txBody>
      </p:sp>
      <p:sp>
        <p:nvSpPr>
          <p:cNvPr id="16397" name="WordArt 13"/>
          <p:cNvSpPr>
            <a:spLocks noChangeArrowheads="1" noChangeShapeType="1" noTextEdit="1"/>
          </p:cNvSpPr>
          <p:nvPr/>
        </p:nvSpPr>
        <p:spPr bwMode="auto">
          <a:xfrm>
            <a:off x="2238375" y="5100638"/>
            <a:ext cx="4695825" cy="695325"/>
          </a:xfrm>
          <a:prstGeom prst="rect">
            <a:avLst/>
          </a:prstGeom>
        </p:spPr>
        <p:txBody>
          <a:bodyPr wrap="none" fromWordArt="1">
            <a:prstTxWarp prst="textPlain">
              <a:avLst>
                <a:gd name="adj" fmla="val 50000"/>
              </a:avLst>
            </a:prstTxWarp>
          </a:bodyPr>
          <a:lstStyle/>
          <a:p>
            <a:pPr algn="ctr"/>
            <a:r>
              <a:rPr lang="en-US"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VnTifani HeavyH"/>
              </a:rPr>
              <a:t>Chóc mõng c¸c em !</a:t>
            </a:r>
          </a:p>
        </p:txBody>
      </p:sp>
      <p:sp>
        <p:nvSpPr>
          <p:cNvPr id="16398" name="AutoShape 14"/>
          <p:cNvSpPr>
            <a:spLocks noChangeArrowheads="1"/>
          </p:cNvSpPr>
          <p:nvPr/>
        </p:nvSpPr>
        <p:spPr bwMode="auto">
          <a:xfrm>
            <a:off x="533400" y="4953000"/>
            <a:ext cx="990600" cy="1066800"/>
          </a:xfrm>
          <a:prstGeom prst="star16">
            <a:avLst>
              <a:gd name="adj" fmla="val 22116"/>
            </a:avLst>
          </a:prstGeom>
          <a:solidFill>
            <a:srgbClr val="FFFF00"/>
          </a:solidFill>
          <a:ln w="9525">
            <a:solidFill>
              <a:srgbClr val="FF0066"/>
            </a:solidFill>
            <a:miter lim="800000"/>
            <a:headEnd/>
            <a:tailEnd/>
          </a:ln>
          <a:effectLst/>
        </p:spPr>
        <p:txBody>
          <a:bodyPr wrap="none" anchor="ctr"/>
          <a:lstStyle/>
          <a:p>
            <a:endParaRPr lang="en-US"/>
          </a:p>
        </p:txBody>
      </p:sp>
      <p:sp>
        <p:nvSpPr>
          <p:cNvPr id="16399" name="AutoShape 15"/>
          <p:cNvSpPr>
            <a:spLocks noChangeArrowheads="1"/>
          </p:cNvSpPr>
          <p:nvPr/>
        </p:nvSpPr>
        <p:spPr bwMode="auto">
          <a:xfrm>
            <a:off x="1143000" y="5791200"/>
            <a:ext cx="762000" cy="762000"/>
          </a:xfrm>
          <a:prstGeom prst="star8">
            <a:avLst>
              <a:gd name="adj" fmla="val 13333"/>
            </a:avLst>
          </a:prstGeom>
          <a:solidFill>
            <a:srgbClr val="FFFF00"/>
          </a:solidFill>
          <a:ln w="9525">
            <a:solidFill>
              <a:srgbClr val="FF0066"/>
            </a:solidFill>
            <a:miter lim="800000"/>
            <a:headEnd/>
            <a:tailEnd/>
          </a:ln>
          <a:effectLst/>
        </p:spPr>
        <p:txBody>
          <a:bodyPr wrap="none" anchor="ctr"/>
          <a:lstStyle/>
          <a:p>
            <a:endParaRPr lang="en-US"/>
          </a:p>
        </p:txBody>
      </p:sp>
      <p:sp>
        <p:nvSpPr>
          <p:cNvPr id="16400" name="AutoShape 16"/>
          <p:cNvSpPr>
            <a:spLocks noChangeArrowheads="1"/>
          </p:cNvSpPr>
          <p:nvPr/>
        </p:nvSpPr>
        <p:spPr bwMode="auto">
          <a:xfrm>
            <a:off x="7467600" y="4953000"/>
            <a:ext cx="990600" cy="1066800"/>
          </a:xfrm>
          <a:prstGeom prst="star16">
            <a:avLst>
              <a:gd name="adj" fmla="val 22116"/>
            </a:avLst>
          </a:prstGeom>
          <a:solidFill>
            <a:srgbClr val="FFFF00"/>
          </a:solidFill>
          <a:ln w="9525">
            <a:solidFill>
              <a:srgbClr val="FF0066"/>
            </a:solidFill>
            <a:miter lim="800000"/>
            <a:headEnd/>
            <a:tailEnd/>
          </a:ln>
          <a:effectLst/>
        </p:spPr>
        <p:txBody>
          <a:bodyPr wrap="none" anchor="ctr"/>
          <a:lstStyle/>
          <a:p>
            <a:endParaRPr lang="en-US"/>
          </a:p>
        </p:txBody>
      </p:sp>
      <p:sp>
        <p:nvSpPr>
          <p:cNvPr id="16401" name="AutoShape 17"/>
          <p:cNvSpPr>
            <a:spLocks noChangeArrowheads="1"/>
          </p:cNvSpPr>
          <p:nvPr/>
        </p:nvSpPr>
        <p:spPr bwMode="auto">
          <a:xfrm>
            <a:off x="6934200" y="5791200"/>
            <a:ext cx="762000" cy="762000"/>
          </a:xfrm>
          <a:prstGeom prst="star8">
            <a:avLst>
              <a:gd name="adj" fmla="val 13333"/>
            </a:avLst>
          </a:prstGeom>
          <a:solidFill>
            <a:srgbClr val="FFFF00"/>
          </a:solidFill>
          <a:ln w="9525">
            <a:solidFill>
              <a:srgbClr val="FF0066"/>
            </a:solidFill>
            <a:miter lim="800000"/>
            <a:headEnd/>
            <a:tailEnd/>
          </a:ln>
          <a:effectLst/>
        </p:spPr>
        <p:txBody>
          <a:bodyPr wrap="none" anchor="ctr"/>
          <a:lstStyle/>
          <a:p>
            <a:endParaRPr lang="en-US"/>
          </a:p>
        </p:txBody>
      </p:sp>
      <p:sp>
        <p:nvSpPr>
          <p:cNvPr id="16402" name="Rectangle 18"/>
          <p:cNvSpPr>
            <a:spLocks noChangeArrowheads="1"/>
          </p:cNvSpPr>
          <p:nvPr/>
        </p:nvSpPr>
        <p:spPr bwMode="auto">
          <a:xfrm>
            <a:off x="7377113" y="2452688"/>
            <a:ext cx="1138237" cy="822325"/>
          </a:xfrm>
          <a:prstGeom prst="rect">
            <a:avLst/>
          </a:prstGeom>
          <a:solidFill>
            <a:srgbClr val="FFFF00"/>
          </a:solidFill>
          <a:ln w="57150" cmpd="thinThick">
            <a:solidFill>
              <a:srgbClr val="FF0066"/>
            </a:solidFill>
            <a:miter lim="800000"/>
            <a:headEnd/>
            <a:tailEnd/>
          </a:ln>
          <a:effectLst/>
        </p:spPr>
        <p:txBody>
          <a:bodyPr wrap="none" anchor="ctr"/>
          <a:lstStyle/>
          <a:p>
            <a:endParaRPr lang="en-US"/>
          </a:p>
        </p:txBody>
      </p:sp>
      <p:sp>
        <p:nvSpPr>
          <p:cNvPr id="16403" name="Oval 19"/>
          <p:cNvSpPr>
            <a:spLocks noChangeArrowheads="1"/>
          </p:cNvSpPr>
          <p:nvPr/>
        </p:nvSpPr>
        <p:spPr bwMode="auto">
          <a:xfrm>
            <a:off x="7612063" y="2528888"/>
            <a:ext cx="669925" cy="669925"/>
          </a:xfrm>
          <a:prstGeom prst="ellipse">
            <a:avLst/>
          </a:prstGeom>
          <a:solidFill>
            <a:srgbClr val="0000CC"/>
          </a:solidFill>
          <a:ln w="9525">
            <a:solidFill>
              <a:schemeClr val="tx1"/>
            </a:solidFill>
            <a:round/>
            <a:headEnd/>
            <a:tailEnd/>
          </a:ln>
          <a:effectLst/>
        </p:spPr>
        <p:txBody>
          <a:bodyPr wrap="none" anchor="ctr"/>
          <a:lstStyle/>
          <a:p>
            <a:pPr algn="ctr" eaLnBrk="0" hangingPunct="0"/>
            <a:r>
              <a:rPr lang="en-US" sz="4800" b="1">
                <a:solidFill>
                  <a:srgbClr val="FFFF00"/>
                </a:solidFill>
                <a:latin typeface=".VnTime" pitchFamily="34" charset="0"/>
              </a:rPr>
              <a:t>10</a:t>
            </a:r>
          </a:p>
        </p:txBody>
      </p:sp>
      <p:sp>
        <p:nvSpPr>
          <p:cNvPr id="16404" name="Oval 20"/>
          <p:cNvSpPr>
            <a:spLocks noChangeArrowheads="1"/>
          </p:cNvSpPr>
          <p:nvPr/>
        </p:nvSpPr>
        <p:spPr bwMode="auto">
          <a:xfrm>
            <a:off x="7612063" y="2528888"/>
            <a:ext cx="669925" cy="669925"/>
          </a:xfrm>
          <a:prstGeom prst="ellipse">
            <a:avLst/>
          </a:prstGeom>
          <a:solidFill>
            <a:srgbClr val="0000CC"/>
          </a:solidFill>
          <a:ln w="9525">
            <a:solidFill>
              <a:schemeClr val="tx1"/>
            </a:solidFill>
            <a:round/>
            <a:headEnd/>
            <a:tailEnd/>
          </a:ln>
          <a:effectLst/>
        </p:spPr>
        <p:txBody>
          <a:bodyPr wrap="none" anchor="ctr"/>
          <a:lstStyle/>
          <a:p>
            <a:pPr algn="ctr" eaLnBrk="0" hangingPunct="0"/>
            <a:r>
              <a:rPr lang="en-US" sz="4800" b="1">
                <a:solidFill>
                  <a:srgbClr val="FFFF00"/>
                </a:solidFill>
                <a:latin typeface=".VnTime" pitchFamily="34" charset="0"/>
              </a:rPr>
              <a:t>9</a:t>
            </a:r>
          </a:p>
        </p:txBody>
      </p:sp>
      <p:sp>
        <p:nvSpPr>
          <p:cNvPr id="16405" name="Oval 21"/>
          <p:cNvSpPr>
            <a:spLocks noChangeArrowheads="1"/>
          </p:cNvSpPr>
          <p:nvPr/>
        </p:nvSpPr>
        <p:spPr bwMode="auto">
          <a:xfrm>
            <a:off x="7612063" y="2528888"/>
            <a:ext cx="669925" cy="669925"/>
          </a:xfrm>
          <a:prstGeom prst="ellipse">
            <a:avLst/>
          </a:prstGeom>
          <a:solidFill>
            <a:srgbClr val="0000CC"/>
          </a:solidFill>
          <a:ln w="9525">
            <a:solidFill>
              <a:schemeClr val="tx1"/>
            </a:solidFill>
            <a:round/>
            <a:headEnd/>
            <a:tailEnd/>
          </a:ln>
          <a:effectLst/>
        </p:spPr>
        <p:txBody>
          <a:bodyPr wrap="none" anchor="ctr"/>
          <a:lstStyle/>
          <a:p>
            <a:pPr algn="ctr" eaLnBrk="0" hangingPunct="0"/>
            <a:r>
              <a:rPr lang="en-US" sz="4800" b="1">
                <a:solidFill>
                  <a:srgbClr val="FFFF00"/>
                </a:solidFill>
                <a:latin typeface=".VnTime" pitchFamily="34" charset="0"/>
              </a:rPr>
              <a:t>8</a:t>
            </a:r>
          </a:p>
        </p:txBody>
      </p:sp>
      <p:sp>
        <p:nvSpPr>
          <p:cNvPr id="16406" name="Oval 22"/>
          <p:cNvSpPr>
            <a:spLocks noChangeArrowheads="1"/>
          </p:cNvSpPr>
          <p:nvPr/>
        </p:nvSpPr>
        <p:spPr bwMode="auto">
          <a:xfrm>
            <a:off x="7612063" y="2528888"/>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FF00"/>
                </a:solidFill>
                <a:latin typeface=".VnTime" pitchFamily="34" charset="0"/>
              </a:rPr>
              <a:t>7</a:t>
            </a:r>
          </a:p>
        </p:txBody>
      </p:sp>
      <p:sp>
        <p:nvSpPr>
          <p:cNvPr id="16407" name="Oval 23"/>
          <p:cNvSpPr>
            <a:spLocks noChangeArrowheads="1"/>
          </p:cNvSpPr>
          <p:nvPr/>
        </p:nvSpPr>
        <p:spPr bwMode="auto">
          <a:xfrm>
            <a:off x="7610475" y="2528888"/>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FF00"/>
                </a:solidFill>
                <a:latin typeface=".VnTime" pitchFamily="34" charset="0"/>
              </a:rPr>
              <a:t>6</a:t>
            </a:r>
          </a:p>
        </p:txBody>
      </p:sp>
      <p:sp>
        <p:nvSpPr>
          <p:cNvPr id="16408" name="Oval 24"/>
          <p:cNvSpPr>
            <a:spLocks noChangeArrowheads="1"/>
          </p:cNvSpPr>
          <p:nvPr/>
        </p:nvSpPr>
        <p:spPr bwMode="auto">
          <a:xfrm>
            <a:off x="7612063" y="2528888"/>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FF00"/>
                </a:solidFill>
                <a:latin typeface=".VnTime" pitchFamily="34" charset="0"/>
              </a:rPr>
              <a:t>5</a:t>
            </a:r>
          </a:p>
        </p:txBody>
      </p:sp>
      <p:sp>
        <p:nvSpPr>
          <p:cNvPr id="16409" name="Oval 25"/>
          <p:cNvSpPr>
            <a:spLocks noChangeArrowheads="1"/>
          </p:cNvSpPr>
          <p:nvPr/>
        </p:nvSpPr>
        <p:spPr bwMode="auto">
          <a:xfrm>
            <a:off x="7612063" y="2528888"/>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FF00"/>
                </a:solidFill>
                <a:latin typeface=".VnTime" pitchFamily="34" charset="0"/>
              </a:rPr>
              <a:t>4</a:t>
            </a:r>
          </a:p>
        </p:txBody>
      </p:sp>
      <p:sp>
        <p:nvSpPr>
          <p:cNvPr id="16410" name="Oval 26"/>
          <p:cNvSpPr>
            <a:spLocks noChangeArrowheads="1"/>
          </p:cNvSpPr>
          <p:nvPr/>
        </p:nvSpPr>
        <p:spPr bwMode="auto">
          <a:xfrm>
            <a:off x="7634288" y="2528888"/>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FF00"/>
                </a:solidFill>
                <a:latin typeface=".VnTime" pitchFamily="34" charset="0"/>
              </a:rPr>
              <a:t>3</a:t>
            </a:r>
          </a:p>
        </p:txBody>
      </p:sp>
      <p:sp>
        <p:nvSpPr>
          <p:cNvPr id="16411" name="Oval 27"/>
          <p:cNvSpPr>
            <a:spLocks noChangeArrowheads="1"/>
          </p:cNvSpPr>
          <p:nvPr/>
        </p:nvSpPr>
        <p:spPr bwMode="auto">
          <a:xfrm>
            <a:off x="7632700" y="2508250"/>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FF00"/>
                </a:solidFill>
                <a:latin typeface=".VnTime" pitchFamily="34" charset="0"/>
              </a:rPr>
              <a:t>2</a:t>
            </a:r>
          </a:p>
        </p:txBody>
      </p:sp>
      <p:sp>
        <p:nvSpPr>
          <p:cNvPr id="16412" name="Oval 28"/>
          <p:cNvSpPr>
            <a:spLocks noChangeArrowheads="1"/>
          </p:cNvSpPr>
          <p:nvPr/>
        </p:nvSpPr>
        <p:spPr bwMode="auto">
          <a:xfrm>
            <a:off x="7631113" y="2508250"/>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FF00"/>
                </a:solidFill>
                <a:latin typeface=".VnTime" pitchFamily="34" charset="0"/>
              </a:rPr>
              <a:t>1</a:t>
            </a:r>
          </a:p>
        </p:txBody>
      </p:sp>
      <p:sp>
        <p:nvSpPr>
          <p:cNvPr id="16413" name="Oval 29"/>
          <p:cNvSpPr>
            <a:spLocks noChangeArrowheads="1"/>
          </p:cNvSpPr>
          <p:nvPr/>
        </p:nvSpPr>
        <p:spPr bwMode="auto">
          <a:xfrm>
            <a:off x="7613650" y="2527300"/>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0066"/>
                </a:solidFill>
                <a:latin typeface=".VnTime" pitchFamily="34" charset="0"/>
              </a:rPr>
              <a:t>0</a:t>
            </a:r>
          </a:p>
        </p:txBody>
      </p:sp>
      <p:sp>
        <p:nvSpPr>
          <p:cNvPr id="16414" name="Text Box 30"/>
          <p:cNvSpPr txBox="1">
            <a:spLocks noChangeArrowheads="1"/>
          </p:cNvSpPr>
          <p:nvPr/>
        </p:nvSpPr>
        <p:spPr bwMode="auto">
          <a:xfrm>
            <a:off x="3962400" y="2346325"/>
            <a:ext cx="1447800" cy="457200"/>
          </a:xfrm>
          <a:prstGeom prst="rect">
            <a:avLst/>
          </a:prstGeom>
          <a:noFill/>
          <a:ln w="9525">
            <a:noFill/>
            <a:miter lim="800000"/>
            <a:headEnd/>
            <a:tailEnd/>
          </a:ln>
          <a:effectLst/>
        </p:spPr>
        <p:txBody>
          <a:bodyPr>
            <a:spAutoFit/>
          </a:bodyPr>
          <a:lstStyle/>
          <a:p>
            <a:pPr algn="ctr">
              <a:spcBef>
                <a:spcPct val="50000"/>
              </a:spcBef>
            </a:pPr>
            <a:r>
              <a:rPr lang="en-US" sz="2400" b="1">
                <a:solidFill>
                  <a:srgbClr val="0000CC"/>
                </a:solidFill>
              </a:rPr>
              <a:t>VIẾT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6391"/>
                                        </p:tgtEl>
                                        <p:attrNameLst>
                                          <p:attrName>style.visibility</p:attrName>
                                        </p:attrNameLst>
                                      </p:cBhvr>
                                      <p:to>
                                        <p:strVal val="visible"/>
                                      </p:to>
                                    </p:set>
                                    <p:anim calcmode="lin" valueType="num">
                                      <p:cBhvr>
                                        <p:cTn id="7" dur="500" fill="hold"/>
                                        <p:tgtEl>
                                          <p:spTgt spid="16391"/>
                                        </p:tgtEl>
                                        <p:attrNameLst>
                                          <p:attrName>ppt_w</p:attrName>
                                        </p:attrNameLst>
                                      </p:cBhvr>
                                      <p:tavLst>
                                        <p:tav tm="0">
                                          <p:val>
                                            <p:fltVal val="0"/>
                                          </p:val>
                                        </p:tav>
                                        <p:tav tm="100000">
                                          <p:val>
                                            <p:strVal val="#ppt_w"/>
                                          </p:val>
                                        </p:tav>
                                      </p:tavLst>
                                    </p:anim>
                                    <p:anim calcmode="lin" valueType="num">
                                      <p:cBhvr>
                                        <p:cTn id="8" dur="500" fill="hold"/>
                                        <p:tgtEl>
                                          <p:spTgt spid="16391"/>
                                        </p:tgtEl>
                                        <p:attrNameLst>
                                          <p:attrName>ppt_h</p:attrName>
                                        </p:attrNameLst>
                                      </p:cBhvr>
                                      <p:tavLst>
                                        <p:tav tm="0">
                                          <p:val>
                                            <p:fltVal val="0"/>
                                          </p:val>
                                        </p:tav>
                                        <p:tav tm="100000">
                                          <p:val>
                                            <p:strVal val="#ppt_h"/>
                                          </p:val>
                                        </p:tav>
                                      </p:tavLst>
                                    </p:anim>
                                  </p:childTnLst>
                                </p:cTn>
                              </p:par>
                              <p:par>
                                <p:cTn id="9" presetID="3" presetClass="entr" presetSubtype="0" fill="hold" grpId="1" nodeType="withEffect">
                                  <p:stCondLst>
                                    <p:cond delay="0"/>
                                  </p:stCondLst>
                                  <p:childTnLst>
                                    <p:set>
                                      <p:cBhvr>
                                        <p:cTn id="10" dur="1" fill="hold">
                                          <p:stCondLst>
                                            <p:cond delay="0"/>
                                          </p:stCondLst>
                                        </p:cTn>
                                        <p:tgtEl>
                                          <p:spTgt spid="16391"/>
                                        </p:tgtEl>
                                        <p:attrNameLst>
                                          <p:attrName>style.visibility</p:attrName>
                                        </p:attrNameLst>
                                      </p:cBhvr>
                                      <p:to>
                                        <p:strVal val="visible"/>
                                      </p:to>
                                    </p:set>
                                  </p:childTnLst>
                                  <p:subTnLst>
                                    <p:audio>
                                      <p:cMediaNode vol="80000">
                                        <p:cTn display="0" masterRel="sameClick">
                                          <p:stCondLst>
                                            <p:cond evt="begin" delay="0">
                                              <p:tn val="9"/>
                                            </p:cond>
                                          </p:stCondLst>
                                          <p:endCondLst>
                                            <p:cond evt="onStopAudio" delay="0">
                                              <p:tgtEl>
                                                <p:sldTgt/>
                                              </p:tgtEl>
                                            </p:cond>
                                          </p:endCondLst>
                                        </p:cTn>
                                        <p:tgtEl>
                                          <p:sndTgt r:embed="rId2" name="drumroll.wav" builtIn="1"/>
                                        </p:tgtEl>
                                      </p:cMediaNode>
                                    </p:audio>
                                  </p:subTnLst>
                                </p:cTn>
                              </p:par>
                            </p:childTnLst>
                          </p:cTn>
                        </p:par>
                        <p:par>
                          <p:cTn id="11" fill="hold">
                            <p:stCondLst>
                              <p:cond delay="500"/>
                            </p:stCondLst>
                            <p:childTnLst>
                              <p:par>
                                <p:cTn id="12" presetID="51" presetClass="entr" presetSubtype="0" fill="hold" grpId="0" nodeType="afterEffect">
                                  <p:stCondLst>
                                    <p:cond delay="0"/>
                                  </p:stCondLst>
                                  <p:childTnLst>
                                    <p:set>
                                      <p:cBhvr>
                                        <p:cTn id="13" dur="1" fill="hold">
                                          <p:stCondLst>
                                            <p:cond delay="0"/>
                                          </p:stCondLst>
                                        </p:cTn>
                                        <p:tgtEl>
                                          <p:spTgt spid="16392"/>
                                        </p:tgtEl>
                                        <p:attrNameLst>
                                          <p:attrName>style.visibility</p:attrName>
                                        </p:attrNameLst>
                                      </p:cBhvr>
                                      <p:to>
                                        <p:strVal val="visible"/>
                                      </p:to>
                                    </p:set>
                                    <p:animEffect transition="in" filter="fade">
                                      <p:cBhvr>
                                        <p:cTn id="14" dur="192" decel="100000"/>
                                        <p:tgtEl>
                                          <p:spTgt spid="16392"/>
                                        </p:tgtEl>
                                      </p:cBhvr>
                                    </p:animEffect>
                                    <p:animScale>
                                      <p:cBhvr>
                                        <p:cTn id="15" dur="192" decel="100000"/>
                                        <p:tgtEl>
                                          <p:spTgt spid="16392"/>
                                        </p:tgtEl>
                                      </p:cBhvr>
                                      <p:from x="10000" y="10000"/>
                                      <p:to x="200000" y="450000"/>
                                    </p:animScale>
                                    <p:animScale>
                                      <p:cBhvr>
                                        <p:cTn id="16" dur="308" accel="100000" fill="hold">
                                          <p:stCondLst>
                                            <p:cond delay="192"/>
                                          </p:stCondLst>
                                        </p:cTn>
                                        <p:tgtEl>
                                          <p:spTgt spid="16392"/>
                                        </p:tgtEl>
                                      </p:cBhvr>
                                      <p:from x="200000" y="450000"/>
                                      <p:to x="100000" y="100000"/>
                                    </p:animScale>
                                    <p:set>
                                      <p:cBhvr>
                                        <p:cTn id="17" dur="192" fill="hold"/>
                                        <p:tgtEl>
                                          <p:spTgt spid="16392"/>
                                        </p:tgtEl>
                                        <p:attrNameLst>
                                          <p:attrName>ppt_x</p:attrName>
                                        </p:attrNameLst>
                                      </p:cBhvr>
                                      <p:to>
                                        <p:strVal val="(0.5)"/>
                                      </p:to>
                                    </p:set>
                                    <p:anim from="(0.5)" to="(#ppt_x)" calcmode="lin" valueType="num">
                                      <p:cBhvr>
                                        <p:cTn id="18" dur="308" accel="100000" fill="hold">
                                          <p:stCondLst>
                                            <p:cond delay="192"/>
                                          </p:stCondLst>
                                        </p:cTn>
                                        <p:tgtEl>
                                          <p:spTgt spid="16392"/>
                                        </p:tgtEl>
                                        <p:attrNameLst>
                                          <p:attrName>ppt_x</p:attrName>
                                        </p:attrNameLst>
                                      </p:cBhvr>
                                    </p:anim>
                                    <p:set>
                                      <p:cBhvr>
                                        <p:cTn id="19" dur="192" fill="hold"/>
                                        <p:tgtEl>
                                          <p:spTgt spid="16392"/>
                                        </p:tgtEl>
                                        <p:attrNameLst>
                                          <p:attrName>ppt_y</p:attrName>
                                        </p:attrNameLst>
                                      </p:cBhvr>
                                      <p:to>
                                        <p:strVal val="(#ppt_y+0.4)"/>
                                      </p:to>
                                    </p:set>
                                    <p:anim from="(#ppt_y+0.4)" to="(#ppt_y)" calcmode="lin" valueType="num">
                                      <p:cBhvr>
                                        <p:cTn id="20" dur="308" accel="100000" fill="hold">
                                          <p:stCondLst>
                                            <p:cond delay="192"/>
                                          </p:stCondLst>
                                        </p:cTn>
                                        <p:tgtEl>
                                          <p:spTgt spid="16392"/>
                                        </p:tgtEl>
                                        <p:attrNameLst>
                                          <p:attrName>ppt_y</p:attrName>
                                        </p:attrNameLst>
                                      </p:cBhvr>
                                    </p:anim>
                                  </p:childTnLst>
                                  <p:subTnLst>
                                    <p:audio>
                                      <p:cMediaNode vol="90000">
                                        <p:cTn display="0" masterRel="sameClick">
                                          <p:stCondLst>
                                            <p:cond evt="begin" delay="0">
                                              <p:tn val="12"/>
                                            </p:cond>
                                          </p:stCondLst>
                                          <p:endCondLst>
                                            <p:cond evt="onStopAudio" delay="0">
                                              <p:tgtEl>
                                                <p:sldTgt/>
                                              </p:tgtEl>
                                            </p:cond>
                                          </p:endCondLst>
                                        </p:cTn>
                                        <p:tgtEl>
                                          <p:sndTgt r:embed="rId3" name="breeze.wav" builtIn="1"/>
                                        </p:tgtEl>
                                      </p:cMediaNode>
                                    </p:audio>
                                  </p:subTnLst>
                                </p:cTn>
                              </p:par>
                            </p:childTnLst>
                          </p:cTn>
                        </p:par>
                        <p:par>
                          <p:cTn id="21" fill="hold">
                            <p:stCondLst>
                              <p:cond delay="1000"/>
                            </p:stCondLst>
                            <p:childTnLst>
                              <p:par>
                                <p:cTn id="22" presetID="23" presetClass="entr" presetSubtype="16" fill="hold" grpId="0" nodeType="afterEffect">
                                  <p:stCondLst>
                                    <p:cond delay="0"/>
                                  </p:stCondLst>
                                  <p:childTnLst>
                                    <p:set>
                                      <p:cBhvr>
                                        <p:cTn id="23" dur="1" fill="hold">
                                          <p:stCondLst>
                                            <p:cond delay="0"/>
                                          </p:stCondLst>
                                        </p:cTn>
                                        <p:tgtEl>
                                          <p:spTgt spid="16414"/>
                                        </p:tgtEl>
                                        <p:attrNameLst>
                                          <p:attrName>style.visibility</p:attrName>
                                        </p:attrNameLst>
                                      </p:cBhvr>
                                      <p:to>
                                        <p:strVal val="visible"/>
                                      </p:to>
                                    </p:set>
                                    <p:anim calcmode="lin" valueType="num">
                                      <p:cBhvr>
                                        <p:cTn id="24" dur="500" fill="hold"/>
                                        <p:tgtEl>
                                          <p:spTgt spid="16414"/>
                                        </p:tgtEl>
                                        <p:attrNameLst>
                                          <p:attrName>ppt_w</p:attrName>
                                        </p:attrNameLst>
                                      </p:cBhvr>
                                      <p:tavLst>
                                        <p:tav tm="0">
                                          <p:val>
                                            <p:fltVal val="0"/>
                                          </p:val>
                                        </p:tav>
                                        <p:tav tm="100000">
                                          <p:val>
                                            <p:strVal val="#ppt_w"/>
                                          </p:val>
                                        </p:tav>
                                      </p:tavLst>
                                    </p:anim>
                                    <p:anim calcmode="lin" valueType="num">
                                      <p:cBhvr>
                                        <p:cTn id="25" dur="500" fill="hold"/>
                                        <p:tgtEl>
                                          <p:spTgt spid="16414"/>
                                        </p:tgtEl>
                                        <p:attrNameLst>
                                          <p:attrName>ppt_h</p:attrName>
                                        </p:attrNameLst>
                                      </p:cBhvr>
                                      <p:tavLst>
                                        <p:tav tm="0">
                                          <p:val>
                                            <p:fltVal val="0"/>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7" presetClass="entr" presetSubtype="1" fill="hold" grpId="0" nodeType="clickEffect">
                                  <p:stCondLst>
                                    <p:cond delay="0"/>
                                  </p:stCondLst>
                                  <p:childTnLst>
                                    <p:set>
                                      <p:cBhvr>
                                        <p:cTn id="29" dur="1" fill="hold">
                                          <p:stCondLst>
                                            <p:cond delay="0"/>
                                          </p:stCondLst>
                                        </p:cTn>
                                        <p:tgtEl>
                                          <p:spTgt spid="16393"/>
                                        </p:tgtEl>
                                        <p:attrNameLst>
                                          <p:attrName>style.visibility</p:attrName>
                                        </p:attrNameLst>
                                      </p:cBhvr>
                                      <p:to>
                                        <p:strVal val="visible"/>
                                      </p:to>
                                    </p:set>
                                    <p:anim calcmode="lin" valueType="num">
                                      <p:cBhvr additive="base">
                                        <p:cTn id="30" dur="1000" fill="hold"/>
                                        <p:tgtEl>
                                          <p:spTgt spid="16393"/>
                                        </p:tgtEl>
                                        <p:attrNameLst>
                                          <p:attrName>ppt_x</p:attrName>
                                        </p:attrNameLst>
                                      </p:cBhvr>
                                      <p:tavLst>
                                        <p:tav tm="0">
                                          <p:val>
                                            <p:strVal val="#ppt_x"/>
                                          </p:val>
                                        </p:tav>
                                        <p:tav tm="100000">
                                          <p:val>
                                            <p:strVal val="#ppt_x"/>
                                          </p:val>
                                        </p:tav>
                                      </p:tavLst>
                                    </p:anim>
                                    <p:anim calcmode="lin" valueType="num">
                                      <p:cBhvr additive="base">
                                        <p:cTn id="31" dur="1000" fill="hold"/>
                                        <p:tgtEl>
                                          <p:spTgt spid="16393"/>
                                        </p:tgtEl>
                                        <p:attrNameLst>
                                          <p:attrName>ppt_y</p:attrName>
                                        </p:attrNameLst>
                                      </p:cBhvr>
                                      <p:tavLst>
                                        <p:tav tm="0">
                                          <p:val>
                                            <p:strVal val="0-#ppt_h/2"/>
                                          </p:val>
                                        </p:tav>
                                        <p:tav tm="100000">
                                          <p:val>
                                            <p:strVal val="#ppt_y"/>
                                          </p:val>
                                        </p:tav>
                                      </p:tavLst>
                                    </p:anim>
                                  </p:childTnLst>
                                  <p:subTnLst>
                                    <p:audio>
                                      <p:cMediaNode vol="87000">
                                        <p:cTn display="0" masterRel="sameClick">
                                          <p:stCondLst>
                                            <p:cond evt="begin" delay="0">
                                              <p:tn val="28"/>
                                            </p:cond>
                                          </p:stCondLst>
                                          <p:endCondLst>
                                            <p:cond evt="onStopAudio" delay="0">
                                              <p:tgtEl>
                                                <p:sldTgt/>
                                              </p:tgtEl>
                                            </p:cond>
                                          </p:endCondLst>
                                        </p:cTn>
                                        <p:tgtEl>
                                          <p:sndTgt r:embed="rId4" name="camera.wav" builtIn="1"/>
                                        </p:tgtEl>
                                      </p:cMediaNode>
                                    </p:audio>
                                  </p:subTnLst>
                                </p:cTn>
                              </p:par>
                              <p:par>
                                <p:cTn id="32" presetID="8" presetClass="emph" presetSubtype="0" repeatCount="indefinite" fill="hold" grpId="0" nodeType="withEffect">
                                  <p:stCondLst>
                                    <p:cond delay="0"/>
                                  </p:stCondLst>
                                  <p:childTnLst>
                                    <p:animRot by="21600000">
                                      <p:cBhvr>
                                        <p:cTn id="33" dur="2000" fill="hold"/>
                                        <p:tgtEl>
                                          <p:spTgt spid="16398"/>
                                        </p:tgtEl>
                                        <p:attrNameLst>
                                          <p:attrName>r</p:attrName>
                                        </p:attrNameLst>
                                      </p:cBhvr>
                                    </p:animRot>
                                  </p:childTnLst>
                                </p:cTn>
                              </p:par>
                              <p:par>
                                <p:cTn id="34" presetID="8" presetClass="emph" presetSubtype="0" repeatCount="indefinite" fill="hold" grpId="0" nodeType="withEffect">
                                  <p:stCondLst>
                                    <p:cond delay="0"/>
                                  </p:stCondLst>
                                  <p:childTnLst>
                                    <p:animRot by="21600000">
                                      <p:cBhvr>
                                        <p:cTn id="35" dur="2000" fill="hold"/>
                                        <p:tgtEl>
                                          <p:spTgt spid="16399"/>
                                        </p:tgtEl>
                                        <p:attrNameLst>
                                          <p:attrName>r</p:attrName>
                                        </p:attrNameLst>
                                      </p:cBhvr>
                                    </p:animRot>
                                  </p:childTnLst>
                                </p:cTn>
                              </p:par>
                              <p:par>
                                <p:cTn id="36" presetID="8" presetClass="emph" presetSubtype="0" repeatCount="indefinite" fill="hold" grpId="0" nodeType="withEffect">
                                  <p:stCondLst>
                                    <p:cond delay="0"/>
                                  </p:stCondLst>
                                  <p:childTnLst>
                                    <p:animRot by="-21600000">
                                      <p:cBhvr>
                                        <p:cTn id="37" dur="2000" fill="hold"/>
                                        <p:tgtEl>
                                          <p:spTgt spid="16400"/>
                                        </p:tgtEl>
                                        <p:attrNameLst>
                                          <p:attrName>r</p:attrName>
                                        </p:attrNameLst>
                                      </p:cBhvr>
                                    </p:animRot>
                                  </p:childTnLst>
                                </p:cTn>
                              </p:par>
                              <p:par>
                                <p:cTn id="38" presetID="8" presetClass="emph" presetSubtype="0" repeatCount="indefinite" fill="hold" grpId="0" nodeType="withEffect">
                                  <p:stCondLst>
                                    <p:cond delay="0"/>
                                  </p:stCondLst>
                                  <p:childTnLst>
                                    <p:animRot by="-21600000">
                                      <p:cBhvr>
                                        <p:cTn id="39" dur="2000" fill="hold"/>
                                        <p:tgtEl>
                                          <p:spTgt spid="16401"/>
                                        </p:tgtEl>
                                        <p:attrNameLst>
                                          <p:attrName>r</p:attrName>
                                        </p:attrNameLst>
                                      </p:cBhvr>
                                    </p:animRo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16402"/>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16403"/>
                                        </p:tgtEl>
                                        <p:attrNameLst>
                                          <p:attrName>style.visibility</p:attrName>
                                        </p:attrNameLst>
                                      </p:cBhvr>
                                      <p:to>
                                        <p:strVal val="visible"/>
                                      </p:to>
                                    </p:set>
                                  </p:childTnLst>
                                </p:cTn>
                              </p:par>
                            </p:childTnLst>
                          </p:cTn>
                        </p:par>
                        <p:par>
                          <p:cTn id="46" fill="hold">
                            <p:stCondLst>
                              <p:cond delay="0"/>
                            </p:stCondLst>
                            <p:childTnLst>
                              <p:par>
                                <p:cTn id="47" presetID="1" presetClass="entr" presetSubtype="0" fill="hold" grpId="0" nodeType="afterEffect">
                                  <p:stCondLst>
                                    <p:cond delay="1000"/>
                                  </p:stCondLst>
                                  <p:childTnLst>
                                    <p:set>
                                      <p:cBhvr>
                                        <p:cTn id="48" dur="1" fill="hold">
                                          <p:stCondLst>
                                            <p:cond delay="0"/>
                                          </p:stCondLst>
                                        </p:cTn>
                                        <p:tgtEl>
                                          <p:spTgt spid="16404"/>
                                        </p:tgtEl>
                                        <p:attrNameLst>
                                          <p:attrName>style.visibility</p:attrName>
                                        </p:attrNameLst>
                                      </p:cBhvr>
                                      <p:to>
                                        <p:strVal val="visible"/>
                                      </p:to>
                                    </p:set>
                                  </p:childTnLst>
                                  <p:subTnLst>
                                    <p:audio>
                                      <p:cMediaNode>
                                        <p:cTn display="0" masterRel="sameClick">
                                          <p:stCondLst>
                                            <p:cond evt="begin" delay="0">
                                              <p:tn val="47"/>
                                            </p:cond>
                                          </p:stCondLst>
                                          <p:endCondLst>
                                            <p:cond evt="onStopAudio" delay="0">
                                              <p:tgtEl>
                                                <p:sldTgt/>
                                              </p:tgtEl>
                                            </p:cond>
                                          </p:endCondLst>
                                        </p:cTn>
                                        <p:tgtEl>
                                          <p:sndTgt r:embed="rId5" name="click.wav" builtIn="1"/>
                                        </p:tgtEl>
                                      </p:cMediaNode>
                                    </p:audio>
                                  </p:subTnLst>
                                </p:cTn>
                              </p:par>
                            </p:childTnLst>
                          </p:cTn>
                        </p:par>
                        <p:par>
                          <p:cTn id="49" fill="hold">
                            <p:stCondLst>
                              <p:cond delay="1000"/>
                            </p:stCondLst>
                            <p:childTnLst>
                              <p:par>
                                <p:cTn id="50" presetID="1" presetClass="entr" presetSubtype="0" fill="hold" grpId="0" nodeType="afterEffect">
                                  <p:stCondLst>
                                    <p:cond delay="1000"/>
                                  </p:stCondLst>
                                  <p:childTnLst>
                                    <p:set>
                                      <p:cBhvr>
                                        <p:cTn id="51" dur="1" fill="hold">
                                          <p:stCondLst>
                                            <p:cond delay="0"/>
                                          </p:stCondLst>
                                        </p:cTn>
                                        <p:tgtEl>
                                          <p:spTgt spid="16405"/>
                                        </p:tgtEl>
                                        <p:attrNameLst>
                                          <p:attrName>style.visibility</p:attrName>
                                        </p:attrNameLst>
                                      </p:cBhvr>
                                      <p:to>
                                        <p:strVal val="visible"/>
                                      </p:to>
                                    </p:set>
                                  </p:childTnLst>
                                  <p:subTnLst>
                                    <p:audio>
                                      <p:cMediaNode>
                                        <p:cTn display="0" masterRel="sameClick">
                                          <p:stCondLst>
                                            <p:cond evt="begin" delay="0">
                                              <p:tn val="50"/>
                                            </p:cond>
                                          </p:stCondLst>
                                          <p:endCondLst>
                                            <p:cond evt="onStopAudio" delay="0">
                                              <p:tgtEl>
                                                <p:sldTgt/>
                                              </p:tgtEl>
                                            </p:cond>
                                          </p:endCondLst>
                                        </p:cTn>
                                        <p:tgtEl>
                                          <p:sndTgt r:embed="rId5" name="click.wav" builtIn="1"/>
                                        </p:tgtEl>
                                      </p:cMediaNode>
                                    </p:audio>
                                  </p:subTnLst>
                                </p:cTn>
                              </p:par>
                            </p:childTnLst>
                          </p:cTn>
                        </p:par>
                        <p:par>
                          <p:cTn id="52" fill="hold">
                            <p:stCondLst>
                              <p:cond delay="2000"/>
                            </p:stCondLst>
                            <p:childTnLst>
                              <p:par>
                                <p:cTn id="53" presetID="1" presetClass="entr" presetSubtype="0" fill="hold" grpId="0" nodeType="afterEffect">
                                  <p:stCondLst>
                                    <p:cond delay="1000"/>
                                  </p:stCondLst>
                                  <p:childTnLst>
                                    <p:set>
                                      <p:cBhvr>
                                        <p:cTn id="54" dur="1" fill="hold">
                                          <p:stCondLst>
                                            <p:cond delay="0"/>
                                          </p:stCondLst>
                                        </p:cTn>
                                        <p:tgtEl>
                                          <p:spTgt spid="16406"/>
                                        </p:tgtEl>
                                        <p:attrNameLst>
                                          <p:attrName>style.visibility</p:attrName>
                                        </p:attrNameLst>
                                      </p:cBhvr>
                                      <p:to>
                                        <p:strVal val="visible"/>
                                      </p:to>
                                    </p:set>
                                  </p:childTnLst>
                                  <p:subTnLst>
                                    <p:audio>
                                      <p:cMediaNode>
                                        <p:cTn display="0" masterRel="sameClick">
                                          <p:stCondLst>
                                            <p:cond evt="begin" delay="0">
                                              <p:tn val="53"/>
                                            </p:cond>
                                          </p:stCondLst>
                                          <p:endCondLst>
                                            <p:cond evt="onStopAudio" delay="0">
                                              <p:tgtEl>
                                                <p:sldTgt/>
                                              </p:tgtEl>
                                            </p:cond>
                                          </p:endCondLst>
                                        </p:cTn>
                                        <p:tgtEl>
                                          <p:sndTgt r:embed="rId5" name="click.wav" builtIn="1"/>
                                        </p:tgtEl>
                                      </p:cMediaNode>
                                    </p:audio>
                                  </p:subTnLst>
                                </p:cTn>
                              </p:par>
                            </p:childTnLst>
                          </p:cTn>
                        </p:par>
                        <p:par>
                          <p:cTn id="55" fill="hold">
                            <p:stCondLst>
                              <p:cond delay="3000"/>
                            </p:stCondLst>
                            <p:childTnLst>
                              <p:par>
                                <p:cTn id="56" presetID="1" presetClass="entr" presetSubtype="0" fill="hold" grpId="0" nodeType="afterEffect">
                                  <p:stCondLst>
                                    <p:cond delay="1000"/>
                                  </p:stCondLst>
                                  <p:childTnLst>
                                    <p:set>
                                      <p:cBhvr>
                                        <p:cTn id="57" dur="1" fill="hold">
                                          <p:stCondLst>
                                            <p:cond delay="0"/>
                                          </p:stCondLst>
                                        </p:cTn>
                                        <p:tgtEl>
                                          <p:spTgt spid="16407"/>
                                        </p:tgtEl>
                                        <p:attrNameLst>
                                          <p:attrName>style.visibility</p:attrName>
                                        </p:attrNameLst>
                                      </p:cBhvr>
                                      <p:to>
                                        <p:strVal val="visible"/>
                                      </p:to>
                                    </p:set>
                                  </p:childTnLst>
                                  <p:subTnLst>
                                    <p:audio>
                                      <p:cMediaNode>
                                        <p:cTn display="0" masterRel="sameClick">
                                          <p:stCondLst>
                                            <p:cond evt="begin" delay="0">
                                              <p:tn val="56"/>
                                            </p:cond>
                                          </p:stCondLst>
                                          <p:endCondLst>
                                            <p:cond evt="onStopAudio" delay="0">
                                              <p:tgtEl>
                                                <p:sldTgt/>
                                              </p:tgtEl>
                                            </p:cond>
                                          </p:endCondLst>
                                        </p:cTn>
                                        <p:tgtEl>
                                          <p:sndTgt r:embed="rId5" name="click.wav" builtIn="1"/>
                                        </p:tgtEl>
                                      </p:cMediaNode>
                                    </p:audio>
                                  </p:subTnLst>
                                </p:cTn>
                              </p:par>
                            </p:childTnLst>
                          </p:cTn>
                        </p:par>
                        <p:par>
                          <p:cTn id="58" fill="hold">
                            <p:stCondLst>
                              <p:cond delay="4000"/>
                            </p:stCondLst>
                            <p:childTnLst>
                              <p:par>
                                <p:cTn id="59" presetID="1" presetClass="entr" presetSubtype="0" fill="hold" grpId="0" nodeType="afterEffect">
                                  <p:stCondLst>
                                    <p:cond delay="1000"/>
                                  </p:stCondLst>
                                  <p:childTnLst>
                                    <p:set>
                                      <p:cBhvr>
                                        <p:cTn id="60" dur="1" fill="hold">
                                          <p:stCondLst>
                                            <p:cond delay="0"/>
                                          </p:stCondLst>
                                        </p:cTn>
                                        <p:tgtEl>
                                          <p:spTgt spid="16408"/>
                                        </p:tgtEl>
                                        <p:attrNameLst>
                                          <p:attrName>style.visibility</p:attrName>
                                        </p:attrNameLst>
                                      </p:cBhvr>
                                      <p:to>
                                        <p:strVal val="visible"/>
                                      </p:to>
                                    </p:set>
                                  </p:childTnLst>
                                  <p:subTnLst>
                                    <p:audio>
                                      <p:cMediaNode>
                                        <p:cTn display="0" masterRel="sameClick">
                                          <p:stCondLst>
                                            <p:cond evt="begin" delay="0">
                                              <p:tn val="59"/>
                                            </p:cond>
                                          </p:stCondLst>
                                          <p:endCondLst>
                                            <p:cond evt="onStopAudio" delay="0">
                                              <p:tgtEl>
                                                <p:sldTgt/>
                                              </p:tgtEl>
                                            </p:cond>
                                          </p:endCondLst>
                                        </p:cTn>
                                        <p:tgtEl>
                                          <p:sndTgt r:embed="rId5" name="click.wav" builtIn="1"/>
                                        </p:tgtEl>
                                      </p:cMediaNode>
                                    </p:audio>
                                  </p:subTnLst>
                                </p:cTn>
                              </p:par>
                            </p:childTnLst>
                          </p:cTn>
                        </p:par>
                        <p:par>
                          <p:cTn id="61" fill="hold">
                            <p:stCondLst>
                              <p:cond delay="5000"/>
                            </p:stCondLst>
                            <p:childTnLst>
                              <p:par>
                                <p:cTn id="62" presetID="1" presetClass="entr" presetSubtype="0" fill="hold" grpId="0" nodeType="afterEffect">
                                  <p:stCondLst>
                                    <p:cond delay="1000"/>
                                  </p:stCondLst>
                                  <p:childTnLst>
                                    <p:set>
                                      <p:cBhvr>
                                        <p:cTn id="63" dur="1" fill="hold">
                                          <p:stCondLst>
                                            <p:cond delay="0"/>
                                          </p:stCondLst>
                                        </p:cTn>
                                        <p:tgtEl>
                                          <p:spTgt spid="16409"/>
                                        </p:tgtEl>
                                        <p:attrNameLst>
                                          <p:attrName>style.visibility</p:attrName>
                                        </p:attrNameLst>
                                      </p:cBhvr>
                                      <p:to>
                                        <p:strVal val="visible"/>
                                      </p:to>
                                    </p:set>
                                  </p:childTnLst>
                                  <p:subTnLst>
                                    <p:audio>
                                      <p:cMediaNode>
                                        <p:cTn display="0" masterRel="sameClick">
                                          <p:stCondLst>
                                            <p:cond evt="begin" delay="0">
                                              <p:tn val="62"/>
                                            </p:cond>
                                          </p:stCondLst>
                                          <p:endCondLst>
                                            <p:cond evt="onStopAudio" delay="0">
                                              <p:tgtEl>
                                                <p:sldTgt/>
                                              </p:tgtEl>
                                            </p:cond>
                                          </p:endCondLst>
                                        </p:cTn>
                                        <p:tgtEl>
                                          <p:sndTgt r:embed="rId5" name="click.wav" builtIn="1"/>
                                        </p:tgtEl>
                                      </p:cMediaNode>
                                    </p:audio>
                                  </p:subTnLst>
                                </p:cTn>
                              </p:par>
                            </p:childTnLst>
                          </p:cTn>
                        </p:par>
                        <p:par>
                          <p:cTn id="64" fill="hold">
                            <p:stCondLst>
                              <p:cond delay="6000"/>
                            </p:stCondLst>
                            <p:childTnLst>
                              <p:par>
                                <p:cTn id="65" presetID="1" presetClass="entr" presetSubtype="0" fill="hold" grpId="0" nodeType="afterEffect">
                                  <p:stCondLst>
                                    <p:cond delay="1000"/>
                                  </p:stCondLst>
                                  <p:childTnLst>
                                    <p:set>
                                      <p:cBhvr>
                                        <p:cTn id="66" dur="1" fill="hold">
                                          <p:stCondLst>
                                            <p:cond delay="0"/>
                                          </p:stCondLst>
                                        </p:cTn>
                                        <p:tgtEl>
                                          <p:spTgt spid="16410"/>
                                        </p:tgtEl>
                                        <p:attrNameLst>
                                          <p:attrName>style.visibility</p:attrName>
                                        </p:attrNameLst>
                                      </p:cBhvr>
                                      <p:to>
                                        <p:strVal val="visible"/>
                                      </p:to>
                                    </p:set>
                                  </p:childTnLst>
                                  <p:subTnLst>
                                    <p:audio>
                                      <p:cMediaNode>
                                        <p:cTn display="0" masterRel="sameClick">
                                          <p:stCondLst>
                                            <p:cond evt="begin" delay="0">
                                              <p:tn val="65"/>
                                            </p:cond>
                                          </p:stCondLst>
                                          <p:endCondLst>
                                            <p:cond evt="onStopAudio" delay="0">
                                              <p:tgtEl>
                                                <p:sldTgt/>
                                              </p:tgtEl>
                                            </p:cond>
                                          </p:endCondLst>
                                        </p:cTn>
                                        <p:tgtEl>
                                          <p:sndTgt r:embed="rId5" name="click.wav" builtIn="1"/>
                                        </p:tgtEl>
                                      </p:cMediaNode>
                                    </p:audio>
                                  </p:subTnLst>
                                </p:cTn>
                              </p:par>
                            </p:childTnLst>
                          </p:cTn>
                        </p:par>
                        <p:par>
                          <p:cTn id="67" fill="hold">
                            <p:stCondLst>
                              <p:cond delay="7000"/>
                            </p:stCondLst>
                            <p:childTnLst>
                              <p:par>
                                <p:cTn id="68" presetID="1" presetClass="entr" presetSubtype="0" fill="hold" grpId="0" nodeType="afterEffect">
                                  <p:stCondLst>
                                    <p:cond delay="1000"/>
                                  </p:stCondLst>
                                  <p:childTnLst>
                                    <p:set>
                                      <p:cBhvr>
                                        <p:cTn id="69" dur="1" fill="hold">
                                          <p:stCondLst>
                                            <p:cond delay="0"/>
                                          </p:stCondLst>
                                        </p:cTn>
                                        <p:tgtEl>
                                          <p:spTgt spid="16411"/>
                                        </p:tgtEl>
                                        <p:attrNameLst>
                                          <p:attrName>style.visibility</p:attrName>
                                        </p:attrNameLst>
                                      </p:cBhvr>
                                      <p:to>
                                        <p:strVal val="visible"/>
                                      </p:to>
                                    </p:set>
                                  </p:childTnLst>
                                  <p:subTnLst>
                                    <p:audio>
                                      <p:cMediaNode>
                                        <p:cTn display="0" masterRel="sameClick">
                                          <p:stCondLst>
                                            <p:cond evt="begin" delay="0">
                                              <p:tn val="68"/>
                                            </p:cond>
                                          </p:stCondLst>
                                          <p:endCondLst>
                                            <p:cond evt="onStopAudio" delay="0">
                                              <p:tgtEl>
                                                <p:sldTgt/>
                                              </p:tgtEl>
                                            </p:cond>
                                          </p:endCondLst>
                                        </p:cTn>
                                        <p:tgtEl>
                                          <p:sndTgt r:embed="rId5" name="click.wav" builtIn="1"/>
                                        </p:tgtEl>
                                      </p:cMediaNode>
                                    </p:audio>
                                  </p:subTnLst>
                                </p:cTn>
                              </p:par>
                            </p:childTnLst>
                          </p:cTn>
                        </p:par>
                        <p:par>
                          <p:cTn id="70" fill="hold">
                            <p:stCondLst>
                              <p:cond delay="8000"/>
                            </p:stCondLst>
                            <p:childTnLst>
                              <p:par>
                                <p:cTn id="71" presetID="1" presetClass="entr" presetSubtype="0" fill="hold" grpId="0" nodeType="afterEffect">
                                  <p:stCondLst>
                                    <p:cond delay="1000"/>
                                  </p:stCondLst>
                                  <p:childTnLst>
                                    <p:set>
                                      <p:cBhvr>
                                        <p:cTn id="72" dur="1" fill="hold">
                                          <p:stCondLst>
                                            <p:cond delay="0"/>
                                          </p:stCondLst>
                                        </p:cTn>
                                        <p:tgtEl>
                                          <p:spTgt spid="16412"/>
                                        </p:tgtEl>
                                        <p:attrNameLst>
                                          <p:attrName>style.visibility</p:attrName>
                                        </p:attrNameLst>
                                      </p:cBhvr>
                                      <p:to>
                                        <p:strVal val="visible"/>
                                      </p:to>
                                    </p:set>
                                  </p:childTnLst>
                                  <p:subTnLst>
                                    <p:audio>
                                      <p:cMediaNode>
                                        <p:cTn display="0" masterRel="sameClick">
                                          <p:stCondLst>
                                            <p:cond evt="begin" delay="0">
                                              <p:tn val="71"/>
                                            </p:cond>
                                          </p:stCondLst>
                                          <p:endCondLst>
                                            <p:cond evt="onStopAudio" delay="0">
                                              <p:tgtEl>
                                                <p:sldTgt/>
                                              </p:tgtEl>
                                            </p:cond>
                                          </p:endCondLst>
                                        </p:cTn>
                                        <p:tgtEl>
                                          <p:sndTgt r:embed="rId5" name="click.wav" builtIn="1"/>
                                        </p:tgtEl>
                                      </p:cMediaNode>
                                    </p:audio>
                                  </p:subTnLst>
                                </p:cTn>
                              </p:par>
                            </p:childTnLst>
                          </p:cTn>
                        </p:par>
                        <p:par>
                          <p:cTn id="73" fill="hold">
                            <p:stCondLst>
                              <p:cond delay="9000"/>
                            </p:stCondLst>
                            <p:childTnLst>
                              <p:par>
                                <p:cTn id="74" presetID="1" presetClass="entr" presetSubtype="0" fill="hold" grpId="0" nodeType="afterEffect">
                                  <p:stCondLst>
                                    <p:cond delay="1000"/>
                                  </p:stCondLst>
                                  <p:childTnLst>
                                    <p:set>
                                      <p:cBhvr>
                                        <p:cTn id="75" dur="1" fill="hold">
                                          <p:stCondLst>
                                            <p:cond delay="0"/>
                                          </p:stCondLst>
                                        </p:cTn>
                                        <p:tgtEl>
                                          <p:spTgt spid="16413"/>
                                        </p:tgtEl>
                                        <p:attrNameLst>
                                          <p:attrName>style.visibility</p:attrName>
                                        </p:attrNameLst>
                                      </p:cBhvr>
                                      <p:to>
                                        <p:strVal val="visible"/>
                                      </p:to>
                                    </p:set>
                                  </p:childTnLst>
                                  <p:subTnLst>
                                    <p:audio>
                                      <p:cMediaNode>
                                        <p:cTn display="0" masterRel="sameClick">
                                          <p:stCondLst>
                                            <p:cond evt="begin" delay="0">
                                              <p:tn val="74"/>
                                            </p:cond>
                                          </p:stCondLst>
                                          <p:endCondLst>
                                            <p:cond evt="onStopAudio" delay="0">
                                              <p:tgtEl>
                                                <p:sldTgt/>
                                              </p:tgtEl>
                                            </p:cond>
                                          </p:endCondLst>
                                        </p:cTn>
                                        <p:tgtEl>
                                          <p:sndTgt r:embed="rId6" name="explode.wav" builtIn="1"/>
                                        </p:tgtEl>
                                      </p:cMediaNode>
                                    </p:audio>
                                  </p:subTnLst>
                                </p:cTn>
                              </p:par>
                            </p:childTnLst>
                          </p:cTn>
                        </p:par>
                      </p:childTnLst>
                    </p:cTn>
                  </p:par>
                  <p:par>
                    <p:cTn id="76" fill="hold">
                      <p:stCondLst>
                        <p:cond delay="indefinite"/>
                      </p:stCondLst>
                      <p:childTnLst>
                        <p:par>
                          <p:cTn id="77" fill="hold">
                            <p:stCondLst>
                              <p:cond delay="0"/>
                            </p:stCondLst>
                            <p:childTnLst>
                              <p:par>
                                <p:cTn id="78" presetID="49" presetClass="exit" presetSubtype="0" accel="100000" fill="hold" grpId="1" nodeType="clickEffect">
                                  <p:stCondLst>
                                    <p:cond delay="0"/>
                                  </p:stCondLst>
                                  <p:childTnLst>
                                    <p:anim calcmode="lin" valueType="num">
                                      <p:cBhvr>
                                        <p:cTn id="79" dur="500"/>
                                        <p:tgtEl>
                                          <p:spTgt spid="16402"/>
                                        </p:tgtEl>
                                        <p:attrNameLst>
                                          <p:attrName>ppt_w</p:attrName>
                                        </p:attrNameLst>
                                      </p:cBhvr>
                                      <p:tavLst>
                                        <p:tav tm="0">
                                          <p:val>
                                            <p:strVal val="ppt_w"/>
                                          </p:val>
                                        </p:tav>
                                        <p:tav tm="100000">
                                          <p:val>
                                            <p:fltVal val="0"/>
                                          </p:val>
                                        </p:tav>
                                      </p:tavLst>
                                    </p:anim>
                                    <p:anim calcmode="lin" valueType="num">
                                      <p:cBhvr>
                                        <p:cTn id="80" dur="500"/>
                                        <p:tgtEl>
                                          <p:spTgt spid="16402"/>
                                        </p:tgtEl>
                                        <p:attrNameLst>
                                          <p:attrName>ppt_h</p:attrName>
                                        </p:attrNameLst>
                                      </p:cBhvr>
                                      <p:tavLst>
                                        <p:tav tm="0">
                                          <p:val>
                                            <p:strVal val="ppt_h"/>
                                          </p:val>
                                        </p:tav>
                                        <p:tav tm="100000">
                                          <p:val>
                                            <p:fltVal val="0"/>
                                          </p:val>
                                        </p:tav>
                                      </p:tavLst>
                                    </p:anim>
                                    <p:anim calcmode="lin" valueType="num">
                                      <p:cBhvr>
                                        <p:cTn id="81" dur="500"/>
                                        <p:tgtEl>
                                          <p:spTgt spid="16402"/>
                                        </p:tgtEl>
                                        <p:attrNameLst>
                                          <p:attrName>style.rotation</p:attrName>
                                        </p:attrNameLst>
                                      </p:cBhvr>
                                      <p:tavLst>
                                        <p:tav tm="0">
                                          <p:val>
                                            <p:fltVal val="0"/>
                                          </p:val>
                                        </p:tav>
                                        <p:tav tm="100000">
                                          <p:val>
                                            <p:fltVal val="360"/>
                                          </p:val>
                                        </p:tav>
                                      </p:tavLst>
                                    </p:anim>
                                    <p:animEffect transition="out" filter="fade">
                                      <p:cBhvr>
                                        <p:cTn id="82" dur="500"/>
                                        <p:tgtEl>
                                          <p:spTgt spid="16402"/>
                                        </p:tgtEl>
                                      </p:cBhvr>
                                    </p:animEffect>
                                    <p:set>
                                      <p:cBhvr>
                                        <p:cTn id="83" dur="1" fill="hold">
                                          <p:stCondLst>
                                            <p:cond delay="499"/>
                                          </p:stCondLst>
                                        </p:cTn>
                                        <p:tgtEl>
                                          <p:spTgt spid="16402"/>
                                        </p:tgtEl>
                                        <p:attrNameLst>
                                          <p:attrName>style.visibility</p:attrName>
                                        </p:attrNameLst>
                                      </p:cBhvr>
                                      <p:to>
                                        <p:strVal val="hidden"/>
                                      </p:to>
                                    </p:set>
                                  </p:childTnLst>
                                </p:cTn>
                              </p:par>
                              <p:par>
                                <p:cTn id="84" presetID="49" presetClass="exit" presetSubtype="0" accel="100000" fill="hold" grpId="1" nodeType="withEffect">
                                  <p:stCondLst>
                                    <p:cond delay="0"/>
                                  </p:stCondLst>
                                  <p:childTnLst>
                                    <p:anim calcmode="lin" valueType="num">
                                      <p:cBhvr>
                                        <p:cTn id="85" dur="500"/>
                                        <p:tgtEl>
                                          <p:spTgt spid="16403"/>
                                        </p:tgtEl>
                                        <p:attrNameLst>
                                          <p:attrName>ppt_w</p:attrName>
                                        </p:attrNameLst>
                                      </p:cBhvr>
                                      <p:tavLst>
                                        <p:tav tm="0">
                                          <p:val>
                                            <p:strVal val="ppt_w"/>
                                          </p:val>
                                        </p:tav>
                                        <p:tav tm="100000">
                                          <p:val>
                                            <p:fltVal val="0"/>
                                          </p:val>
                                        </p:tav>
                                      </p:tavLst>
                                    </p:anim>
                                    <p:anim calcmode="lin" valueType="num">
                                      <p:cBhvr>
                                        <p:cTn id="86" dur="500"/>
                                        <p:tgtEl>
                                          <p:spTgt spid="16403"/>
                                        </p:tgtEl>
                                        <p:attrNameLst>
                                          <p:attrName>ppt_h</p:attrName>
                                        </p:attrNameLst>
                                      </p:cBhvr>
                                      <p:tavLst>
                                        <p:tav tm="0">
                                          <p:val>
                                            <p:strVal val="ppt_h"/>
                                          </p:val>
                                        </p:tav>
                                        <p:tav tm="100000">
                                          <p:val>
                                            <p:fltVal val="0"/>
                                          </p:val>
                                        </p:tav>
                                      </p:tavLst>
                                    </p:anim>
                                    <p:anim calcmode="lin" valueType="num">
                                      <p:cBhvr>
                                        <p:cTn id="87" dur="500"/>
                                        <p:tgtEl>
                                          <p:spTgt spid="16403"/>
                                        </p:tgtEl>
                                        <p:attrNameLst>
                                          <p:attrName>style.rotation</p:attrName>
                                        </p:attrNameLst>
                                      </p:cBhvr>
                                      <p:tavLst>
                                        <p:tav tm="0">
                                          <p:val>
                                            <p:fltVal val="0"/>
                                          </p:val>
                                        </p:tav>
                                        <p:tav tm="100000">
                                          <p:val>
                                            <p:fltVal val="360"/>
                                          </p:val>
                                        </p:tav>
                                      </p:tavLst>
                                    </p:anim>
                                    <p:animEffect transition="out" filter="fade">
                                      <p:cBhvr>
                                        <p:cTn id="88" dur="500"/>
                                        <p:tgtEl>
                                          <p:spTgt spid="16403"/>
                                        </p:tgtEl>
                                      </p:cBhvr>
                                    </p:animEffect>
                                    <p:set>
                                      <p:cBhvr>
                                        <p:cTn id="89" dur="1" fill="hold">
                                          <p:stCondLst>
                                            <p:cond delay="499"/>
                                          </p:stCondLst>
                                        </p:cTn>
                                        <p:tgtEl>
                                          <p:spTgt spid="16403"/>
                                        </p:tgtEl>
                                        <p:attrNameLst>
                                          <p:attrName>style.visibility</p:attrName>
                                        </p:attrNameLst>
                                      </p:cBhvr>
                                      <p:to>
                                        <p:strVal val="hidden"/>
                                      </p:to>
                                    </p:set>
                                  </p:childTnLst>
                                </p:cTn>
                              </p:par>
                              <p:par>
                                <p:cTn id="90" presetID="49" presetClass="exit" presetSubtype="0" accel="100000" fill="hold" grpId="1" nodeType="withEffect">
                                  <p:stCondLst>
                                    <p:cond delay="0"/>
                                  </p:stCondLst>
                                  <p:childTnLst>
                                    <p:anim calcmode="lin" valueType="num">
                                      <p:cBhvr>
                                        <p:cTn id="91" dur="500"/>
                                        <p:tgtEl>
                                          <p:spTgt spid="16404"/>
                                        </p:tgtEl>
                                        <p:attrNameLst>
                                          <p:attrName>ppt_w</p:attrName>
                                        </p:attrNameLst>
                                      </p:cBhvr>
                                      <p:tavLst>
                                        <p:tav tm="0">
                                          <p:val>
                                            <p:strVal val="ppt_w"/>
                                          </p:val>
                                        </p:tav>
                                        <p:tav tm="100000">
                                          <p:val>
                                            <p:fltVal val="0"/>
                                          </p:val>
                                        </p:tav>
                                      </p:tavLst>
                                    </p:anim>
                                    <p:anim calcmode="lin" valueType="num">
                                      <p:cBhvr>
                                        <p:cTn id="92" dur="500"/>
                                        <p:tgtEl>
                                          <p:spTgt spid="16404"/>
                                        </p:tgtEl>
                                        <p:attrNameLst>
                                          <p:attrName>ppt_h</p:attrName>
                                        </p:attrNameLst>
                                      </p:cBhvr>
                                      <p:tavLst>
                                        <p:tav tm="0">
                                          <p:val>
                                            <p:strVal val="ppt_h"/>
                                          </p:val>
                                        </p:tav>
                                        <p:tav tm="100000">
                                          <p:val>
                                            <p:fltVal val="0"/>
                                          </p:val>
                                        </p:tav>
                                      </p:tavLst>
                                    </p:anim>
                                    <p:anim calcmode="lin" valueType="num">
                                      <p:cBhvr>
                                        <p:cTn id="93" dur="500"/>
                                        <p:tgtEl>
                                          <p:spTgt spid="16404"/>
                                        </p:tgtEl>
                                        <p:attrNameLst>
                                          <p:attrName>style.rotation</p:attrName>
                                        </p:attrNameLst>
                                      </p:cBhvr>
                                      <p:tavLst>
                                        <p:tav tm="0">
                                          <p:val>
                                            <p:fltVal val="0"/>
                                          </p:val>
                                        </p:tav>
                                        <p:tav tm="100000">
                                          <p:val>
                                            <p:fltVal val="360"/>
                                          </p:val>
                                        </p:tav>
                                      </p:tavLst>
                                    </p:anim>
                                    <p:animEffect transition="out" filter="fade">
                                      <p:cBhvr>
                                        <p:cTn id="94" dur="500"/>
                                        <p:tgtEl>
                                          <p:spTgt spid="16404"/>
                                        </p:tgtEl>
                                      </p:cBhvr>
                                    </p:animEffect>
                                    <p:set>
                                      <p:cBhvr>
                                        <p:cTn id="95" dur="1" fill="hold">
                                          <p:stCondLst>
                                            <p:cond delay="499"/>
                                          </p:stCondLst>
                                        </p:cTn>
                                        <p:tgtEl>
                                          <p:spTgt spid="16404"/>
                                        </p:tgtEl>
                                        <p:attrNameLst>
                                          <p:attrName>style.visibility</p:attrName>
                                        </p:attrNameLst>
                                      </p:cBhvr>
                                      <p:to>
                                        <p:strVal val="hidden"/>
                                      </p:to>
                                    </p:set>
                                  </p:childTnLst>
                                </p:cTn>
                              </p:par>
                              <p:par>
                                <p:cTn id="96" presetID="49" presetClass="exit" presetSubtype="0" accel="100000" fill="hold" grpId="1" nodeType="withEffect">
                                  <p:stCondLst>
                                    <p:cond delay="0"/>
                                  </p:stCondLst>
                                  <p:childTnLst>
                                    <p:anim calcmode="lin" valueType="num">
                                      <p:cBhvr>
                                        <p:cTn id="97" dur="500"/>
                                        <p:tgtEl>
                                          <p:spTgt spid="16405"/>
                                        </p:tgtEl>
                                        <p:attrNameLst>
                                          <p:attrName>ppt_w</p:attrName>
                                        </p:attrNameLst>
                                      </p:cBhvr>
                                      <p:tavLst>
                                        <p:tav tm="0">
                                          <p:val>
                                            <p:strVal val="ppt_w"/>
                                          </p:val>
                                        </p:tav>
                                        <p:tav tm="100000">
                                          <p:val>
                                            <p:fltVal val="0"/>
                                          </p:val>
                                        </p:tav>
                                      </p:tavLst>
                                    </p:anim>
                                    <p:anim calcmode="lin" valueType="num">
                                      <p:cBhvr>
                                        <p:cTn id="98" dur="500"/>
                                        <p:tgtEl>
                                          <p:spTgt spid="16405"/>
                                        </p:tgtEl>
                                        <p:attrNameLst>
                                          <p:attrName>ppt_h</p:attrName>
                                        </p:attrNameLst>
                                      </p:cBhvr>
                                      <p:tavLst>
                                        <p:tav tm="0">
                                          <p:val>
                                            <p:strVal val="ppt_h"/>
                                          </p:val>
                                        </p:tav>
                                        <p:tav tm="100000">
                                          <p:val>
                                            <p:fltVal val="0"/>
                                          </p:val>
                                        </p:tav>
                                      </p:tavLst>
                                    </p:anim>
                                    <p:anim calcmode="lin" valueType="num">
                                      <p:cBhvr>
                                        <p:cTn id="99" dur="500"/>
                                        <p:tgtEl>
                                          <p:spTgt spid="16405"/>
                                        </p:tgtEl>
                                        <p:attrNameLst>
                                          <p:attrName>style.rotation</p:attrName>
                                        </p:attrNameLst>
                                      </p:cBhvr>
                                      <p:tavLst>
                                        <p:tav tm="0">
                                          <p:val>
                                            <p:fltVal val="0"/>
                                          </p:val>
                                        </p:tav>
                                        <p:tav tm="100000">
                                          <p:val>
                                            <p:fltVal val="360"/>
                                          </p:val>
                                        </p:tav>
                                      </p:tavLst>
                                    </p:anim>
                                    <p:animEffect transition="out" filter="fade">
                                      <p:cBhvr>
                                        <p:cTn id="100" dur="500"/>
                                        <p:tgtEl>
                                          <p:spTgt spid="16405"/>
                                        </p:tgtEl>
                                      </p:cBhvr>
                                    </p:animEffect>
                                    <p:set>
                                      <p:cBhvr>
                                        <p:cTn id="101" dur="1" fill="hold">
                                          <p:stCondLst>
                                            <p:cond delay="499"/>
                                          </p:stCondLst>
                                        </p:cTn>
                                        <p:tgtEl>
                                          <p:spTgt spid="16405"/>
                                        </p:tgtEl>
                                        <p:attrNameLst>
                                          <p:attrName>style.visibility</p:attrName>
                                        </p:attrNameLst>
                                      </p:cBhvr>
                                      <p:to>
                                        <p:strVal val="hidden"/>
                                      </p:to>
                                    </p:set>
                                  </p:childTnLst>
                                </p:cTn>
                              </p:par>
                              <p:par>
                                <p:cTn id="102" presetID="49" presetClass="exit" presetSubtype="0" accel="100000" fill="hold" grpId="1" nodeType="withEffect">
                                  <p:stCondLst>
                                    <p:cond delay="0"/>
                                  </p:stCondLst>
                                  <p:childTnLst>
                                    <p:anim calcmode="lin" valueType="num">
                                      <p:cBhvr>
                                        <p:cTn id="103" dur="500"/>
                                        <p:tgtEl>
                                          <p:spTgt spid="16406"/>
                                        </p:tgtEl>
                                        <p:attrNameLst>
                                          <p:attrName>ppt_w</p:attrName>
                                        </p:attrNameLst>
                                      </p:cBhvr>
                                      <p:tavLst>
                                        <p:tav tm="0">
                                          <p:val>
                                            <p:strVal val="ppt_w"/>
                                          </p:val>
                                        </p:tav>
                                        <p:tav tm="100000">
                                          <p:val>
                                            <p:fltVal val="0"/>
                                          </p:val>
                                        </p:tav>
                                      </p:tavLst>
                                    </p:anim>
                                    <p:anim calcmode="lin" valueType="num">
                                      <p:cBhvr>
                                        <p:cTn id="104" dur="500"/>
                                        <p:tgtEl>
                                          <p:spTgt spid="16406"/>
                                        </p:tgtEl>
                                        <p:attrNameLst>
                                          <p:attrName>ppt_h</p:attrName>
                                        </p:attrNameLst>
                                      </p:cBhvr>
                                      <p:tavLst>
                                        <p:tav tm="0">
                                          <p:val>
                                            <p:strVal val="ppt_h"/>
                                          </p:val>
                                        </p:tav>
                                        <p:tav tm="100000">
                                          <p:val>
                                            <p:fltVal val="0"/>
                                          </p:val>
                                        </p:tav>
                                      </p:tavLst>
                                    </p:anim>
                                    <p:anim calcmode="lin" valueType="num">
                                      <p:cBhvr>
                                        <p:cTn id="105" dur="500"/>
                                        <p:tgtEl>
                                          <p:spTgt spid="16406"/>
                                        </p:tgtEl>
                                        <p:attrNameLst>
                                          <p:attrName>style.rotation</p:attrName>
                                        </p:attrNameLst>
                                      </p:cBhvr>
                                      <p:tavLst>
                                        <p:tav tm="0">
                                          <p:val>
                                            <p:fltVal val="0"/>
                                          </p:val>
                                        </p:tav>
                                        <p:tav tm="100000">
                                          <p:val>
                                            <p:fltVal val="360"/>
                                          </p:val>
                                        </p:tav>
                                      </p:tavLst>
                                    </p:anim>
                                    <p:animEffect transition="out" filter="fade">
                                      <p:cBhvr>
                                        <p:cTn id="106" dur="500"/>
                                        <p:tgtEl>
                                          <p:spTgt spid="16406"/>
                                        </p:tgtEl>
                                      </p:cBhvr>
                                    </p:animEffect>
                                    <p:set>
                                      <p:cBhvr>
                                        <p:cTn id="107" dur="1" fill="hold">
                                          <p:stCondLst>
                                            <p:cond delay="499"/>
                                          </p:stCondLst>
                                        </p:cTn>
                                        <p:tgtEl>
                                          <p:spTgt spid="16406"/>
                                        </p:tgtEl>
                                        <p:attrNameLst>
                                          <p:attrName>style.visibility</p:attrName>
                                        </p:attrNameLst>
                                      </p:cBhvr>
                                      <p:to>
                                        <p:strVal val="hidden"/>
                                      </p:to>
                                    </p:set>
                                  </p:childTnLst>
                                </p:cTn>
                              </p:par>
                              <p:par>
                                <p:cTn id="108" presetID="49" presetClass="exit" presetSubtype="0" accel="100000" fill="hold" grpId="1" nodeType="withEffect">
                                  <p:stCondLst>
                                    <p:cond delay="0"/>
                                  </p:stCondLst>
                                  <p:childTnLst>
                                    <p:anim calcmode="lin" valueType="num">
                                      <p:cBhvr>
                                        <p:cTn id="109" dur="500"/>
                                        <p:tgtEl>
                                          <p:spTgt spid="16407"/>
                                        </p:tgtEl>
                                        <p:attrNameLst>
                                          <p:attrName>ppt_w</p:attrName>
                                        </p:attrNameLst>
                                      </p:cBhvr>
                                      <p:tavLst>
                                        <p:tav tm="0">
                                          <p:val>
                                            <p:strVal val="ppt_w"/>
                                          </p:val>
                                        </p:tav>
                                        <p:tav tm="100000">
                                          <p:val>
                                            <p:fltVal val="0"/>
                                          </p:val>
                                        </p:tav>
                                      </p:tavLst>
                                    </p:anim>
                                    <p:anim calcmode="lin" valueType="num">
                                      <p:cBhvr>
                                        <p:cTn id="110" dur="500"/>
                                        <p:tgtEl>
                                          <p:spTgt spid="16407"/>
                                        </p:tgtEl>
                                        <p:attrNameLst>
                                          <p:attrName>ppt_h</p:attrName>
                                        </p:attrNameLst>
                                      </p:cBhvr>
                                      <p:tavLst>
                                        <p:tav tm="0">
                                          <p:val>
                                            <p:strVal val="ppt_h"/>
                                          </p:val>
                                        </p:tav>
                                        <p:tav tm="100000">
                                          <p:val>
                                            <p:fltVal val="0"/>
                                          </p:val>
                                        </p:tav>
                                      </p:tavLst>
                                    </p:anim>
                                    <p:anim calcmode="lin" valueType="num">
                                      <p:cBhvr>
                                        <p:cTn id="111" dur="500"/>
                                        <p:tgtEl>
                                          <p:spTgt spid="16407"/>
                                        </p:tgtEl>
                                        <p:attrNameLst>
                                          <p:attrName>style.rotation</p:attrName>
                                        </p:attrNameLst>
                                      </p:cBhvr>
                                      <p:tavLst>
                                        <p:tav tm="0">
                                          <p:val>
                                            <p:fltVal val="0"/>
                                          </p:val>
                                        </p:tav>
                                        <p:tav tm="100000">
                                          <p:val>
                                            <p:fltVal val="360"/>
                                          </p:val>
                                        </p:tav>
                                      </p:tavLst>
                                    </p:anim>
                                    <p:animEffect transition="out" filter="fade">
                                      <p:cBhvr>
                                        <p:cTn id="112" dur="500"/>
                                        <p:tgtEl>
                                          <p:spTgt spid="16407"/>
                                        </p:tgtEl>
                                      </p:cBhvr>
                                    </p:animEffect>
                                    <p:set>
                                      <p:cBhvr>
                                        <p:cTn id="113" dur="1" fill="hold">
                                          <p:stCondLst>
                                            <p:cond delay="499"/>
                                          </p:stCondLst>
                                        </p:cTn>
                                        <p:tgtEl>
                                          <p:spTgt spid="16407"/>
                                        </p:tgtEl>
                                        <p:attrNameLst>
                                          <p:attrName>style.visibility</p:attrName>
                                        </p:attrNameLst>
                                      </p:cBhvr>
                                      <p:to>
                                        <p:strVal val="hidden"/>
                                      </p:to>
                                    </p:set>
                                  </p:childTnLst>
                                </p:cTn>
                              </p:par>
                              <p:par>
                                <p:cTn id="114" presetID="49" presetClass="exit" presetSubtype="0" accel="100000" fill="hold" grpId="1" nodeType="withEffect">
                                  <p:stCondLst>
                                    <p:cond delay="0"/>
                                  </p:stCondLst>
                                  <p:childTnLst>
                                    <p:anim calcmode="lin" valueType="num">
                                      <p:cBhvr>
                                        <p:cTn id="115" dur="500"/>
                                        <p:tgtEl>
                                          <p:spTgt spid="16408"/>
                                        </p:tgtEl>
                                        <p:attrNameLst>
                                          <p:attrName>ppt_w</p:attrName>
                                        </p:attrNameLst>
                                      </p:cBhvr>
                                      <p:tavLst>
                                        <p:tav tm="0">
                                          <p:val>
                                            <p:strVal val="ppt_w"/>
                                          </p:val>
                                        </p:tav>
                                        <p:tav tm="100000">
                                          <p:val>
                                            <p:fltVal val="0"/>
                                          </p:val>
                                        </p:tav>
                                      </p:tavLst>
                                    </p:anim>
                                    <p:anim calcmode="lin" valueType="num">
                                      <p:cBhvr>
                                        <p:cTn id="116" dur="500"/>
                                        <p:tgtEl>
                                          <p:spTgt spid="16408"/>
                                        </p:tgtEl>
                                        <p:attrNameLst>
                                          <p:attrName>ppt_h</p:attrName>
                                        </p:attrNameLst>
                                      </p:cBhvr>
                                      <p:tavLst>
                                        <p:tav tm="0">
                                          <p:val>
                                            <p:strVal val="ppt_h"/>
                                          </p:val>
                                        </p:tav>
                                        <p:tav tm="100000">
                                          <p:val>
                                            <p:fltVal val="0"/>
                                          </p:val>
                                        </p:tav>
                                      </p:tavLst>
                                    </p:anim>
                                    <p:anim calcmode="lin" valueType="num">
                                      <p:cBhvr>
                                        <p:cTn id="117" dur="500"/>
                                        <p:tgtEl>
                                          <p:spTgt spid="16408"/>
                                        </p:tgtEl>
                                        <p:attrNameLst>
                                          <p:attrName>style.rotation</p:attrName>
                                        </p:attrNameLst>
                                      </p:cBhvr>
                                      <p:tavLst>
                                        <p:tav tm="0">
                                          <p:val>
                                            <p:fltVal val="0"/>
                                          </p:val>
                                        </p:tav>
                                        <p:tav tm="100000">
                                          <p:val>
                                            <p:fltVal val="360"/>
                                          </p:val>
                                        </p:tav>
                                      </p:tavLst>
                                    </p:anim>
                                    <p:animEffect transition="out" filter="fade">
                                      <p:cBhvr>
                                        <p:cTn id="118" dur="500"/>
                                        <p:tgtEl>
                                          <p:spTgt spid="16408"/>
                                        </p:tgtEl>
                                      </p:cBhvr>
                                    </p:animEffect>
                                    <p:set>
                                      <p:cBhvr>
                                        <p:cTn id="119" dur="1" fill="hold">
                                          <p:stCondLst>
                                            <p:cond delay="499"/>
                                          </p:stCondLst>
                                        </p:cTn>
                                        <p:tgtEl>
                                          <p:spTgt spid="16408"/>
                                        </p:tgtEl>
                                        <p:attrNameLst>
                                          <p:attrName>style.visibility</p:attrName>
                                        </p:attrNameLst>
                                      </p:cBhvr>
                                      <p:to>
                                        <p:strVal val="hidden"/>
                                      </p:to>
                                    </p:set>
                                  </p:childTnLst>
                                </p:cTn>
                              </p:par>
                              <p:par>
                                <p:cTn id="120" presetID="49" presetClass="exit" presetSubtype="0" accel="100000" fill="hold" grpId="1" nodeType="withEffect">
                                  <p:stCondLst>
                                    <p:cond delay="0"/>
                                  </p:stCondLst>
                                  <p:childTnLst>
                                    <p:anim calcmode="lin" valueType="num">
                                      <p:cBhvr>
                                        <p:cTn id="121" dur="500"/>
                                        <p:tgtEl>
                                          <p:spTgt spid="16409"/>
                                        </p:tgtEl>
                                        <p:attrNameLst>
                                          <p:attrName>ppt_w</p:attrName>
                                        </p:attrNameLst>
                                      </p:cBhvr>
                                      <p:tavLst>
                                        <p:tav tm="0">
                                          <p:val>
                                            <p:strVal val="ppt_w"/>
                                          </p:val>
                                        </p:tav>
                                        <p:tav tm="100000">
                                          <p:val>
                                            <p:fltVal val="0"/>
                                          </p:val>
                                        </p:tav>
                                      </p:tavLst>
                                    </p:anim>
                                    <p:anim calcmode="lin" valueType="num">
                                      <p:cBhvr>
                                        <p:cTn id="122" dur="500"/>
                                        <p:tgtEl>
                                          <p:spTgt spid="16409"/>
                                        </p:tgtEl>
                                        <p:attrNameLst>
                                          <p:attrName>ppt_h</p:attrName>
                                        </p:attrNameLst>
                                      </p:cBhvr>
                                      <p:tavLst>
                                        <p:tav tm="0">
                                          <p:val>
                                            <p:strVal val="ppt_h"/>
                                          </p:val>
                                        </p:tav>
                                        <p:tav tm="100000">
                                          <p:val>
                                            <p:fltVal val="0"/>
                                          </p:val>
                                        </p:tav>
                                      </p:tavLst>
                                    </p:anim>
                                    <p:anim calcmode="lin" valueType="num">
                                      <p:cBhvr>
                                        <p:cTn id="123" dur="500"/>
                                        <p:tgtEl>
                                          <p:spTgt spid="16409"/>
                                        </p:tgtEl>
                                        <p:attrNameLst>
                                          <p:attrName>style.rotation</p:attrName>
                                        </p:attrNameLst>
                                      </p:cBhvr>
                                      <p:tavLst>
                                        <p:tav tm="0">
                                          <p:val>
                                            <p:fltVal val="0"/>
                                          </p:val>
                                        </p:tav>
                                        <p:tav tm="100000">
                                          <p:val>
                                            <p:fltVal val="360"/>
                                          </p:val>
                                        </p:tav>
                                      </p:tavLst>
                                    </p:anim>
                                    <p:animEffect transition="out" filter="fade">
                                      <p:cBhvr>
                                        <p:cTn id="124" dur="500"/>
                                        <p:tgtEl>
                                          <p:spTgt spid="16409"/>
                                        </p:tgtEl>
                                      </p:cBhvr>
                                    </p:animEffect>
                                    <p:set>
                                      <p:cBhvr>
                                        <p:cTn id="125" dur="1" fill="hold">
                                          <p:stCondLst>
                                            <p:cond delay="499"/>
                                          </p:stCondLst>
                                        </p:cTn>
                                        <p:tgtEl>
                                          <p:spTgt spid="16409"/>
                                        </p:tgtEl>
                                        <p:attrNameLst>
                                          <p:attrName>style.visibility</p:attrName>
                                        </p:attrNameLst>
                                      </p:cBhvr>
                                      <p:to>
                                        <p:strVal val="hidden"/>
                                      </p:to>
                                    </p:set>
                                  </p:childTnLst>
                                </p:cTn>
                              </p:par>
                              <p:par>
                                <p:cTn id="126" presetID="49" presetClass="exit" presetSubtype="0" accel="100000" fill="hold" grpId="1" nodeType="withEffect">
                                  <p:stCondLst>
                                    <p:cond delay="0"/>
                                  </p:stCondLst>
                                  <p:childTnLst>
                                    <p:anim calcmode="lin" valueType="num">
                                      <p:cBhvr>
                                        <p:cTn id="127" dur="500"/>
                                        <p:tgtEl>
                                          <p:spTgt spid="16410"/>
                                        </p:tgtEl>
                                        <p:attrNameLst>
                                          <p:attrName>ppt_w</p:attrName>
                                        </p:attrNameLst>
                                      </p:cBhvr>
                                      <p:tavLst>
                                        <p:tav tm="0">
                                          <p:val>
                                            <p:strVal val="ppt_w"/>
                                          </p:val>
                                        </p:tav>
                                        <p:tav tm="100000">
                                          <p:val>
                                            <p:fltVal val="0"/>
                                          </p:val>
                                        </p:tav>
                                      </p:tavLst>
                                    </p:anim>
                                    <p:anim calcmode="lin" valueType="num">
                                      <p:cBhvr>
                                        <p:cTn id="128" dur="500"/>
                                        <p:tgtEl>
                                          <p:spTgt spid="16410"/>
                                        </p:tgtEl>
                                        <p:attrNameLst>
                                          <p:attrName>ppt_h</p:attrName>
                                        </p:attrNameLst>
                                      </p:cBhvr>
                                      <p:tavLst>
                                        <p:tav tm="0">
                                          <p:val>
                                            <p:strVal val="ppt_h"/>
                                          </p:val>
                                        </p:tav>
                                        <p:tav tm="100000">
                                          <p:val>
                                            <p:fltVal val="0"/>
                                          </p:val>
                                        </p:tav>
                                      </p:tavLst>
                                    </p:anim>
                                    <p:anim calcmode="lin" valueType="num">
                                      <p:cBhvr>
                                        <p:cTn id="129" dur="500"/>
                                        <p:tgtEl>
                                          <p:spTgt spid="16410"/>
                                        </p:tgtEl>
                                        <p:attrNameLst>
                                          <p:attrName>style.rotation</p:attrName>
                                        </p:attrNameLst>
                                      </p:cBhvr>
                                      <p:tavLst>
                                        <p:tav tm="0">
                                          <p:val>
                                            <p:fltVal val="0"/>
                                          </p:val>
                                        </p:tav>
                                        <p:tav tm="100000">
                                          <p:val>
                                            <p:fltVal val="360"/>
                                          </p:val>
                                        </p:tav>
                                      </p:tavLst>
                                    </p:anim>
                                    <p:animEffect transition="out" filter="fade">
                                      <p:cBhvr>
                                        <p:cTn id="130" dur="500"/>
                                        <p:tgtEl>
                                          <p:spTgt spid="16410"/>
                                        </p:tgtEl>
                                      </p:cBhvr>
                                    </p:animEffect>
                                    <p:set>
                                      <p:cBhvr>
                                        <p:cTn id="131" dur="1" fill="hold">
                                          <p:stCondLst>
                                            <p:cond delay="499"/>
                                          </p:stCondLst>
                                        </p:cTn>
                                        <p:tgtEl>
                                          <p:spTgt spid="16410"/>
                                        </p:tgtEl>
                                        <p:attrNameLst>
                                          <p:attrName>style.visibility</p:attrName>
                                        </p:attrNameLst>
                                      </p:cBhvr>
                                      <p:to>
                                        <p:strVal val="hidden"/>
                                      </p:to>
                                    </p:set>
                                  </p:childTnLst>
                                </p:cTn>
                              </p:par>
                              <p:par>
                                <p:cTn id="132" presetID="49" presetClass="exit" presetSubtype="0" accel="100000" fill="hold" grpId="1" nodeType="withEffect">
                                  <p:stCondLst>
                                    <p:cond delay="0"/>
                                  </p:stCondLst>
                                  <p:childTnLst>
                                    <p:anim calcmode="lin" valueType="num">
                                      <p:cBhvr>
                                        <p:cTn id="133" dur="500"/>
                                        <p:tgtEl>
                                          <p:spTgt spid="16411"/>
                                        </p:tgtEl>
                                        <p:attrNameLst>
                                          <p:attrName>ppt_w</p:attrName>
                                        </p:attrNameLst>
                                      </p:cBhvr>
                                      <p:tavLst>
                                        <p:tav tm="0">
                                          <p:val>
                                            <p:strVal val="ppt_w"/>
                                          </p:val>
                                        </p:tav>
                                        <p:tav tm="100000">
                                          <p:val>
                                            <p:fltVal val="0"/>
                                          </p:val>
                                        </p:tav>
                                      </p:tavLst>
                                    </p:anim>
                                    <p:anim calcmode="lin" valueType="num">
                                      <p:cBhvr>
                                        <p:cTn id="134" dur="500"/>
                                        <p:tgtEl>
                                          <p:spTgt spid="16411"/>
                                        </p:tgtEl>
                                        <p:attrNameLst>
                                          <p:attrName>ppt_h</p:attrName>
                                        </p:attrNameLst>
                                      </p:cBhvr>
                                      <p:tavLst>
                                        <p:tav tm="0">
                                          <p:val>
                                            <p:strVal val="ppt_h"/>
                                          </p:val>
                                        </p:tav>
                                        <p:tav tm="100000">
                                          <p:val>
                                            <p:fltVal val="0"/>
                                          </p:val>
                                        </p:tav>
                                      </p:tavLst>
                                    </p:anim>
                                    <p:anim calcmode="lin" valueType="num">
                                      <p:cBhvr>
                                        <p:cTn id="135" dur="500"/>
                                        <p:tgtEl>
                                          <p:spTgt spid="16411"/>
                                        </p:tgtEl>
                                        <p:attrNameLst>
                                          <p:attrName>style.rotation</p:attrName>
                                        </p:attrNameLst>
                                      </p:cBhvr>
                                      <p:tavLst>
                                        <p:tav tm="0">
                                          <p:val>
                                            <p:fltVal val="0"/>
                                          </p:val>
                                        </p:tav>
                                        <p:tav tm="100000">
                                          <p:val>
                                            <p:fltVal val="360"/>
                                          </p:val>
                                        </p:tav>
                                      </p:tavLst>
                                    </p:anim>
                                    <p:animEffect transition="out" filter="fade">
                                      <p:cBhvr>
                                        <p:cTn id="136" dur="500"/>
                                        <p:tgtEl>
                                          <p:spTgt spid="16411"/>
                                        </p:tgtEl>
                                      </p:cBhvr>
                                    </p:animEffect>
                                    <p:set>
                                      <p:cBhvr>
                                        <p:cTn id="137" dur="1" fill="hold">
                                          <p:stCondLst>
                                            <p:cond delay="499"/>
                                          </p:stCondLst>
                                        </p:cTn>
                                        <p:tgtEl>
                                          <p:spTgt spid="16411"/>
                                        </p:tgtEl>
                                        <p:attrNameLst>
                                          <p:attrName>style.visibility</p:attrName>
                                        </p:attrNameLst>
                                      </p:cBhvr>
                                      <p:to>
                                        <p:strVal val="hidden"/>
                                      </p:to>
                                    </p:set>
                                  </p:childTnLst>
                                </p:cTn>
                              </p:par>
                              <p:par>
                                <p:cTn id="138" presetID="49" presetClass="exit" presetSubtype="0" accel="100000" fill="hold" grpId="1" nodeType="withEffect">
                                  <p:stCondLst>
                                    <p:cond delay="0"/>
                                  </p:stCondLst>
                                  <p:childTnLst>
                                    <p:anim calcmode="lin" valueType="num">
                                      <p:cBhvr>
                                        <p:cTn id="139" dur="500"/>
                                        <p:tgtEl>
                                          <p:spTgt spid="16412"/>
                                        </p:tgtEl>
                                        <p:attrNameLst>
                                          <p:attrName>ppt_w</p:attrName>
                                        </p:attrNameLst>
                                      </p:cBhvr>
                                      <p:tavLst>
                                        <p:tav tm="0">
                                          <p:val>
                                            <p:strVal val="ppt_w"/>
                                          </p:val>
                                        </p:tav>
                                        <p:tav tm="100000">
                                          <p:val>
                                            <p:fltVal val="0"/>
                                          </p:val>
                                        </p:tav>
                                      </p:tavLst>
                                    </p:anim>
                                    <p:anim calcmode="lin" valueType="num">
                                      <p:cBhvr>
                                        <p:cTn id="140" dur="500"/>
                                        <p:tgtEl>
                                          <p:spTgt spid="16412"/>
                                        </p:tgtEl>
                                        <p:attrNameLst>
                                          <p:attrName>ppt_h</p:attrName>
                                        </p:attrNameLst>
                                      </p:cBhvr>
                                      <p:tavLst>
                                        <p:tav tm="0">
                                          <p:val>
                                            <p:strVal val="ppt_h"/>
                                          </p:val>
                                        </p:tav>
                                        <p:tav tm="100000">
                                          <p:val>
                                            <p:fltVal val="0"/>
                                          </p:val>
                                        </p:tav>
                                      </p:tavLst>
                                    </p:anim>
                                    <p:anim calcmode="lin" valueType="num">
                                      <p:cBhvr>
                                        <p:cTn id="141" dur="500"/>
                                        <p:tgtEl>
                                          <p:spTgt spid="16412"/>
                                        </p:tgtEl>
                                        <p:attrNameLst>
                                          <p:attrName>style.rotation</p:attrName>
                                        </p:attrNameLst>
                                      </p:cBhvr>
                                      <p:tavLst>
                                        <p:tav tm="0">
                                          <p:val>
                                            <p:fltVal val="0"/>
                                          </p:val>
                                        </p:tav>
                                        <p:tav tm="100000">
                                          <p:val>
                                            <p:fltVal val="360"/>
                                          </p:val>
                                        </p:tav>
                                      </p:tavLst>
                                    </p:anim>
                                    <p:animEffect transition="out" filter="fade">
                                      <p:cBhvr>
                                        <p:cTn id="142" dur="500"/>
                                        <p:tgtEl>
                                          <p:spTgt spid="16412"/>
                                        </p:tgtEl>
                                      </p:cBhvr>
                                    </p:animEffect>
                                    <p:set>
                                      <p:cBhvr>
                                        <p:cTn id="143" dur="1" fill="hold">
                                          <p:stCondLst>
                                            <p:cond delay="499"/>
                                          </p:stCondLst>
                                        </p:cTn>
                                        <p:tgtEl>
                                          <p:spTgt spid="16412"/>
                                        </p:tgtEl>
                                        <p:attrNameLst>
                                          <p:attrName>style.visibility</p:attrName>
                                        </p:attrNameLst>
                                      </p:cBhvr>
                                      <p:to>
                                        <p:strVal val="hidden"/>
                                      </p:to>
                                    </p:set>
                                  </p:childTnLst>
                                </p:cTn>
                              </p:par>
                              <p:par>
                                <p:cTn id="144" presetID="49" presetClass="exit" presetSubtype="0" accel="100000" fill="hold" grpId="1" nodeType="withEffect">
                                  <p:stCondLst>
                                    <p:cond delay="0"/>
                                  </p:stCondLst>
                                  <p:childTnLst>
                                    <p:anim calcmode="lin" valueType="num">
                                      <p:cBhvr>
                                        <p:cTn id="145" dur="500"/>
                                        <p:tgtEl>
                                          <p:spTgt spid="16413"/>
                                        </p:tgtEl>
                                        <p:attrNameLst>
                                          <p:attrName>ppt_w</p:attrName>
                                        </p:attrNameLst>
                                      </p:cBhvr>
                                      <p:tavLst>
                                        <p:tav tm="0">
                                          <p:val>
                                            <p:strVal val="ppt_w"/>
                                          </p:val>
                                        </p:tav>
                                        <p:tav tm="100000">
                                          <p:val>
                                            <p:fltVal val="0"/>
                                          </p:val>
                                        </p:tav>
                                      </p:tavLst>
                                    </p:anim>
                                    <p:anim calcmode="lin" valueType="num">
                                      <p:cBhvr>
                                        <p:cTn id="146" dur="500"/>
                                        <p:tgtEl>
                                          <p:spTgt spid="16413"/>
                                        </p:tgtEl>
                                        <p:attrNameLst>
                                          <p:attrName>ppt_h</p:attrName>
                                        </p:attrNameLst>
                                      </p:cBhvr>
                                      <p:tavLst>
                                        <p:tav tm="0">
                                          <p:val>
                                            <p:strVal val="ppt_h"/>
                                          </p:val>
                                        </p:tav>
                                        <p:tav tm="100000">
                                          <p:val>
                                            <p:fltVal val="0"/>
                                          </p:val>
                                        </p:tav>
                                      </p:tavLst>
                                    </p:anim>
                                    <p:anim calcmode="lin" valueType="num">
                                      <p:cBhvr>
                                        <p:cTn id="147" dur="500"/>
                                        <p:tgtEl>
                                          <p:spTgt spid="16413"/>
                                        </p:tgtEl>
                                        <p:attrNameLst>
                                          <p:attrName>style.rotation</p:attrName>
                                        </p:attrNameLst>
                                      </p:cBhvr>
                                      <p:tavLst>
                                        <p:tav tm="0">
                                          <p:val>
                                            <p:fltVal val="0"/>
                                          </p:val>
                                        </p:tav>
                                        <p:tav tm="100000">
                                          <p:val>
                                            <p:fltVal val="360"/>
                                          </p:val>
                                        </p:tav>
                                      </p:tavLst>
                                    </p:anim>
                                    <p:animEffect transition="out" filter="fade">
                                      <p:cBhvr>
                                        <p:cTn id="148" dur="500"/>
                                        <p:tgtEl>
                                          <p:spTgt spid="16413"/>
                                        </p:tgtEl>
                                      </p:cBhvr>
                                    </p:animEffect>
                                    <p:set>
                                      <p:cBhvr>
                                        <p:cTn id="149" dur="1" fill="hold">
                                          <p:stCondLst>
                                            <p:cond delay="499"/>
                                          </p:stCondLst>
                                        </p:cTn>
                                        <p:tgtEl>
                                          <p:spTgt spid="16413"/>
                                        </p:tgtEl>
                                        <p:attrNameLst>
                                          <p:attrName>style.visibility</p:attrName>
                                        </p:attrNameLst>
                                      </p:cBhvr>
                                      <p:to>
                                        <p:strVal val="hidden"/>
                                      </p:to>
                                    </p:set>
                                  </p:childTnLst>
                                </p:cTn>
                              </p:par>
                            </p:childTnLst>
                          </p:cTn>
                        </p:par>
                        <p:par>
                          <p:cTn id="150" fill="hold">
                            <p:stCondLst>
                              <p:cond delay="500"/>
                            </p:stCondLst>
                            <p:childTnLst>
                              <p:par>
                                <p:cTn id="151" presetID="1" presetClass="entr" presetSubtype="0" fill="hold" grpId="0" nodeType="afterEffect">
                                  <p:stCondLst>
                                    <p:cond delay="0"/>
                                  </p:stCondLst>
                                  <p:childTnLst>
                                    <p:set>
                                      <p:cBhvr>
                                        <p:cTn id="152" dur="1" fill="hold">
                                          <p:stCondLst>
                                            <p:cond delay="0"/>
                                          </p:stCondLst>
                                        </p:cTn>
                                        <p:tgtEl>
                                          <p:spTgt spid="16396"/>
                                        </p:tgtEl>
                                        <p:attrNameLst>
                                          <p:attrName>style.visibility</p:attrName>
                                        </p:attrNameLst>
                                      </p:cBhvr>
                                      <p:to>
                                        <p:strVal val="visible"/>
                                      </p:to>
                                    </p:set>
                                  </p:childTnLst>
                                  <p:subTnLst>
                                    <p:audio>
                                      <p:cMediaNode vol="100000">
                                        <p:cTn display="0" masterRel="sameClick">
                                          <p:stCondLst>
                                            <p:cond evt="begin" delay="0">
                                              <p:tn val="151"/>
                                            </p:cond>
                                          </p:stCondLst>
                                          <p:endCondLst>
                                            <p:cond evt="onStopAudio" delay="0">
                                              <p:tgtEl>
                                                <p:sldTgt/>
                                              </p:tgtEl>
                                            </p:cond>
                                          </p:endCondLst>
                                        </p:cTn>
                                        <p:tgtEl>
                                          <p:sndTgt r:embed="rId7" name="hammer.wav" builtIn="1"/>
                                        </p:tgtEl>
                                      </p:cMediaNode>
                                    </p:audio>
                                  </p:subTnLst>
                                </p:cTn>
                              </p:par>
                            </p:childTnLst>
                          </p:cTn>
                        </p:par>
                        <p:par>
                          <p:cTn id="153" fill="hold">
                            <p:stCondLst>
                              <p:cond delay="500"/>
                            </p:stCondLst>
                            <p:childTnLst>
                              <p:par>
                                <p:cTn id="154" presetID="51" presetClass="entr" presetSubtype="0" repeatCount="3000" fill="hold" grpId="0" nodeType="afterEffect">
                                  <p:stCondLst>
                                    <p:cond delay="0"/>
                                  </p:stCondLst>
                                  <p:childTnLst>
                                    <p:set>
                                      <p:cBhvr>
                                        <p:cTn id="155" dur="1" fill="hold">
                                          <p:stCondLst>
                                            <p:cond delay="0"/>
                                          </p:stCondLst>
                                        </p:cTn>
                                        <p:tgtEl>
                                          <p:spTgt spid="16397"/>
                                        </p:tgtEl>
                                        <p:attrNameLst>
                                          <p:attrName>style.visibility</p:attrName>
                                        </p:attrNameLst>
                                      </p:cBhvr>
                                      <p:to>
                                        <p:strVal val="visible"/>
                                      </p:to>
                                    </p:set>
                                    <p:animEffect transition="in" filter="fade">
                                      <p:cBhvr>
                                        <p:cTn id="156" dur="192" decel="100000"/>
                                        <p:tgtEl>
                                          <p:spTgt spid="16397"/>
                                        </p:tgtEl>
                                      </p:cBhvr>
                                    </p:animEffect>
                                    <p:animScale>
                                      <p:cBhvr>
                                        <p:cTn id="157" dur="192" decel="100000"/>
                                        <p:tgtEl>
                                          <p:spTgt spid="16397"/>
                                        </p:tgtEl>
                                      </p:cBhvr>
                                      <p:from x="10000" y="10000"/>
                                      <p:to x="200000" y="450000"/>
                                    </p:animScale>
                                    <p:animScale>
                                      <p:cBhvr>
                                        <p:cTn id="158" dur="308" accel="100000" fill="hold">
                                          <p:stCondLst>
                                            <p:cond delay="192"/>
                                          </p:stCondLst>
                                        </p:cTn>
                                        <p:tgtEl>
                                          <p:spTgt spid="16397"/>
                                        </p:tgtEl>
                                      </p:cBhvr>
                                      <p:from x="200000" y="450000"/>
                                      <p:to x="100000" y="100000"/>
                                    </p:animScale>
                                    <p:set>
                                      <p:cBhvr>
                                        <p:cTn id="159" dur="192" fill="hold"/>
                                        <p:tgtEl>
                                          <p:spTgt spid="16397"/>
                                        </p:tgtEl>
                                        <p:attrNameLst>
                                          <p:attrName>ppt_x</p:attrName>
                                        </p:attrNameLst>
                                      </p:cBhvr>
                                      <p:to>
                                        <p:strVal val="(0.5)"/>
                                      </p:to>
                                    </p:set>
                                    <p:anim from="(0.5)" to="(#ppt_x)" calcmode="lin" valueType="num">
                                      <p:cBhvr>
                                        <p:cTn id="160" dur="308" accel="100000" fill="hold">
                                          <p:stCondLst>
                                            <p:cond delay="192"/>
                                          </p:stCondLst>
                                        </p:cTn>
                                        <p:tgtEl>
                                          <p:spTgt spid="16397"/>
                                        </p:tgtEl>
                                        <p:attrNameLst>
                                          <p:attrName>ppt_x</p:attrName>
                                        </p:attrNameLst>
                                      </p:cBhvr>
                                    </p:anim>
                                    <p:set>
                                      <p:cBhvr>
                                        <p:cTn id="161" dur="192" fill="hold"/>
                                        <p:tgtEl>
                                          <p:spTgt spid="16397"/>
                                        </p:tgtEl>
                                        <p:attrNameLst>
                                          <p:attrName>ppt_y</p:attrName>
                                        </p:attrNameLst>
                                      </p:cBhvr>
                                      <p:to>
                                        <p:strVal val="(#ppt_y+0.4)"/>
                                      </p:to>
                                    </p:set>
                                    <p:anim from="(#ppt_y+0.4)" to="(#ppt_y)" calcmode="lin" valueType="num">
                                      <p:cBhvr>
                                        <p:cTn id="162" dur="308" accel="100000" fill="hold">
                                          <p:stCondLst>
                                            <p:cond delay="192"/>
                                          </p:stCondLst>
                                        </p:cTn>
                                        <p:tgtEl>
                                          <p:spTgt spid="16397"/>
                                        </p:tgtEl>
                                        <p:attrNameLst>
                                          <p:attrName>ppt_y</p:attrName>
                                        </p:attrNameLst>
                                      </p:cBhvr>
                                    </p:anim>
                                  </p:childTnLst>
                                  <p:subTnLst>
                                    <p:audio>
                                      <p:cMediaNode vol="100000">
                                        <p:cTn display="0" masterRel="sameClick">
                                          <p:stCondLst>
                                            <p:cond evt="begin" delay="0">
                                              <p:tn val="154"/>
                                            </p:cond>
                                          </p:stCondLst>
                                          <p:endCondLst>
                                            <p:cond evt="onStopAudio" delay="0">
                                              <p:tgtEl>
                                                <p:sldTgt/>
                                              </p:tgtEl>
                                            </p:cond>
                                          </p:endCondLst>
                                        </p:cTn>
                                        <p:tgtEl>
                                          <p:sndTgt r:embed="rId8" name="applause.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1" grpId="0" animBg="1"/>
      <p:bldP spid="16391" grpId="1" animBg="1"/>
      <p:bldP spid="16392" grpId="0" animBg="1"/>
      <p:bldP spid="16393" grpId="0" animBg="1"/>
      <p:bldP spid="16396" grpId="0" animBg="1"/>
      <p:bldP spid="16397" grpId="0" animBg="1"/>
      <p:bldP spid="16398" grpId="0" animBg="1"/>
      <p:bldP spid="16399" grpId="0" animBg="1"/>
      <p:bldP spid="16400" grpId="0" animBg="1"/>
      <p:bldP spid="16401" grpId="0" animBg="1"/>
      <p:bldP spid="16402" grpId="0" animBg="1"/>
      <p:bldP spid="16402" grpId="1" animBg="1"/>
      <p:bldP spid="16403" grpId="0" animBg="1"/>
      <p:bldP spid="16403" grpId="1" animBg="1"/>
      <p:bldP spid="16404" grpId="0" animBg="1"/>
      <p:bldP spid="16404" grpId="1" animBg="1"/>
      <p:bldP spid="16405" grpId="0" animBg="1"/>
      <p:bldP spid="16405" grpId="1" animBg="1"/>
      <p:bldP spid="16406" grpId="0" animBg="1"/>
      <p:bldP spid="16406" grpId="1" animBg="1"/>
      <p:bldP spid="16407" grpId="0" animBg="1"/>
      <p:bldP spid="16407" grpId="1" animBg="1"/>
      <p:bldP spid="16408" grpId="0" animBg="1"/>
      <p:bldP spid="16408" grpId="1" animBg="1"/>
      <p:bldP spid="16409" grpId="0" animBg="1"/>
      <p:bldP spid="16409" grpId="1" animBg="1"/>
      <p:bldP spid="16410" grpId="0" animBg="1"/>
      <p:bldP spid="16410" grpId="1" animBg="1"/>
      <p:bldP spid="16411" grpId="0" animBg="1"/>
      <p:bldP spid="16411" grpId="1" animBg="1"/>
      <p:bldP spid="16412" grpId="0" animBg="1"/>
      <p:bldP spid="16412" grpId="1" animBg="1"/>
      <p:bldP spid="16413" grpId="0" animBg="1"/>
      <p:bldP spid="16413" grpId="1" animBg="1"/>
      <p:bldP spid="164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5" name="WordArt 7"/>
          <p:cNvSpPr>
            <a:spLocks noChangeArrowheads="1" noChangeShapeType="1" noTextEdit="1"/>
          </p:cNvSpPr>
          <p:nvPr/>
        </p:nvSpPr>
        <p:spPr bwMode="auto">
          <a:xfrm>
            <a:off x="3886200" y="1295400"/>
            <a:ext cx="1631950" cy="301625"/>
          </a:xfrm>
          <a:prstGeom prst="rect">
            <a:avLst/>
          </a:prstGeom>
        </p:spPr>
        <p:txBody>
          <a:bodyPr spcFirstLastPara="1" wrap="none" fromWordArt="1">
            <a:prstTxWarp prst="textArchUp">
              <a:avLst>
                <a:gd name="adj" fmla="val 10757742"/>
              </a:avLst>
            </a:prstTxWarp>
          </a:bodyPr>
          <a:lstStyle/>
          <a:p>
            <a:pPr algn="ctr"/>
            <a:r>
              <a:rPr lang="en-US" sz="3200" kern="10">
                <a:ln w="9525">
                  <a:solidFill>
                    <a:srgbClr val="0000FF"/>
                  </a:solidFill>
                  <a:round/>
                  <a:headEnd/>
                  <a:tailEnd/>
                </a:ln>
                <a:solidFill>
                  <a:srgbClr val="FF00FF"/>
                </a:solidFill>
                <a:latin typeface=".VnVogueH"/>
              </a:rPr>
              <a:t>Trß ch¬i</a:t>
            </a:r>
          </a:p>
        </p:txBody>
      </p:sp>
      <p:sp>
        <p:nvSpPr>
          <p:cNvPr id="17416" name="WordArt 8"/>
          <p:cNvSpPr>
            <a:spLocks noChangeArrowheads="1" noChangeShapeType="1" noTextEdit="1"/>
          </p:cNvSpPr>
          <p:nvPr/>
        </p:nvSpPr>
        <p:spPr bwMode="auto">
          <a:xfrm>
            <a:off x="2057400" y="1295400"/>
            <a:ext cx="5143500" cy="1219200"/>
          </a:xfrm>
          <a:prstGeom prst="rect">
            <a:avLst/>
          </a:prstGeom>
        </p:spPr>
        <p:txBody>
          <a:bodyPr wrap="none" fromWordArt="1">
            <a:prstTxWarp prst="textDeflate">
              <a:avLst>
                <a:gd name="adj" fmla="val 35157"/>
              </a:avLst>
            </a:prstTxWarp>
          </a:bodyPr>
          <a:lstStyle/>
          <a:p>
            <a:pPr algn="ctr"/>
            <a:r>
              <a:rPr lang="en-US" sz="3600" kern="10">
                <a:ln w="9525">
                  <a:solidFill>
                    <a:srgbClr val="0000FF"/>
                  </a:solidFill>
                  <a:round/>
                  <a:headEnd/>
                  <a:tailEnd/>
                </a:ln>
                <a:solidFill>
                  <a:srgbClr val="FF0000"/>
                </a:solidFill>
                <a:latin typeface=".VnTifani HeavyH"/>
              </a:rPr>
              <a:t>ai nhanh? ai ®óng?</a:t>
            </a:r>
          </a:p>
        </p:txBody>
      </p:sp>
      <p:sp>
        <p:nvSpPr>
          <p:cNvPr id="17417" name="WordArt 9"/>
          <p:cNvSpPr>
            <a:spLocks noChangeArrowheads="1" noChangeShapeType="1" noTextEdit="1"/>
          </p:cNvSpPr>
          <p:nvPr/>
        </p:nvSpPr>
        <p:spPr bwMode="auto">
          <a:xfrm>
            <a:off x="2286000" y="2971800"/>
            <a:ext cx="4876800" cy="571500"/>
          </a:xfrm>
          <a:prstGeom prst="rect">
            <a:avLst/>
          </a:prstGeom>
        </p:spPr>
        <p:txBody>
          <a:bodyPr wrap="none" fromWordArt="1">
            <a:prstTxWarp prst="textPlain">
              <a:avLst>
                <a:gd name="adj" fmla="val 50000"/>
              </a:avLst>
            </a:prstTxWarp>
          </a:bodyPr>
          <a:lstStyle/>
          <a:p>
            <a:pPr algn="ctr"/>
            <a:r>
              <a:rPr lang="en-US" b="1" kern="10">
                <a:ln w="0">
                  <a:solidFill>
                    <a:srgbClr val="0000FF"/>
                  </a:solidFill>
                  <a:round/>
                  <a:headEnd/>
                  <a:tailEnd/>
                </a:ln>
                <a:solidFill>
                  <a:srgbClr val="FF00FF"/>
                </a:solidFill>
                <a:effectLst>
                  <a:outerShdw dist="35921" dir="2700000" algn="ctr" rotWithShape="0">
                    <a:srgbClr val="990000"/>
                  </a:outerShdw>
                </a:effectLst>
                <a:latin typeface="Times New Roman"/>
                <a:cs typeface="Times New Roman"/>
              </a:rPr>
              <a:t>Số bé nhất có ba chữ số.</a:t>
            </a:r>
          </a:p>
        </p:txBody>
      </p:sp>
      <p:sp>
        <p:nvSpPr>
          <p:cNvPr id="17418" name="Rectangle 10"/>
          <p:cNvSpPr>
            <a:spLocks noChangeArrowheads="1"/>
          </p:cNvSpPr>
          <p:nvPr/>
        </p:nvSpPr>
        <p:spPr bwMode="auto">
          <a:xfrm>
            <a:off x="3429000" y="3810000"/>
            <a:ext cx="2438400" cy="1066800"/>
          </a:xfrm>
          <a:prstGeom prst="rect">
            <a:avLst/>
          </a:prstGeom>
          <a:solidFill>
            <a:schemeClr val="bg1"/>
          </a:solidFill>
          <a:ln w="76200">
            <a:noFill/>
            <a:miter lim="800000"/>
            <a:headEnd/>
            <a:tailEnd/>
          </a:ln>
          <a:effectLst/>
        </p:spPr>
        <p:txBody>
          <a:bodyPr wrap="none" anchor="ctr"/>
          <a:lstStyle/>
          <a:p>
            <a:pPr algn="ctr" eaLnBrk="0" hangingPunct="0"/>
            <a:r>
              <a:rPr lang="en-US" sz="6000" b="1">
                <a:solidFill>
                  <a:srgbClr val="0000CC"/>
                </a:solidFill>
                <a:latin typeface=".VnTime" pitchFamily="34" charset="0"/>
              </a:rPr>
              <a:t>100</a:t>
            </a:r>
          </a:p>
        </p:txBody>
      </p:sp>
      <p:sp>
        <p:nvSpPr>
          <p:cNvPr id="17419" name="WordArt 11"/>
          <p:cNvSpPr>
            <a:spLocks noChangeArrowheads="1" noChangeShapeType="1" noTextEdit="1"/>
          </p:cNvSpPr>
          <p:nvPr/>
        </p:nvSpPr>
        <p:spPr bwMode="auto">
          <a:xfrm>
            <a:off x="2238375" y="5100638"/>
            <a:ext cx="4695825" cy="695325"/>
          </a:xfrm>
          <a:prstGeom prst="rect">
            <a:avLst/>
          </a:prstGeom>
        </p:spPr>
        <p:txBody>
          <a:bodyPr wrap="none" fromWordArt="1">
            <a:prstTxWarp prst="textPlain">
              <a:avLst>
                <a:gd name="adj" fmla="val 50000"/>
              </a:avLst>
            </a:prstTxWarp>
          </a:bodyPr>
          <a:lstStyle/>
          <a:p>
            <a:pPr algn="ctr"/>
            <a:r>
              <a:rPr lang="en-US"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VnTifani HeavyH"/>
              </a:rPr>
              <a:t>Chóc mõng c¸c em !</a:t>
            </a:r>
          </a:p>
        </p:txBody>
      </p:sp>
      <p:sp>
        <p:nvSpPr>
          <p:cNvPr id="17420" name="AutoShape 12"/>
          <p:cNvSpPr>
            <a:spLocks noChangeArrowheads="1"/>
          </p:cNvSpPr>
          <p:nvPr/>
        </p:nvSpPr>
        <p:spPr bwMode="auto">
          <a:xfrm>
            <a:off x="533400" y="4953000"/>
            <a:ext cx="990600" cy="1066800"/>
          </a:xfrm>
          <a:prstGeom prst="star16">
            <a:avLst>
              <a:gd name="adj" fmla="val 22116"/>
            </a:avLst>
          </a:prstGeom>
          <a:solidFill>
            <a:srgbClr val="FFFF00"/>
          </a:solidFill>
          <a:ln w="9525">
            <a:solidFill>
              <a:srgbClr val="FF0066"/>
            </a:solidFill>
            <a:miter lim="800000"/>
            <a:headEnd/>
            <a:tailEnd/>
          </a:ln>
          <a:effectLst/>
        </p:spPr>
        <p:txBody>
          <a:bodyPr wrap="none" anchor="ctr"/>
          <a:lstStyle/>
          <a:p>
            <a:endParaRPr lang="en-US"/>
          </a:p>
        </p:txBody>
      </p:sp>
      <p:sp>
        <p:nvSpPr>
          <p:cNvPr id="17421" name="AutoShape 13"/>
          <p:cNvSpPr>
            <a:spLocks noChangeArrowheads="1"/>
          </p:cNvSpPr>
          <p:nvPr/>
        </p:nvSpPr>
        <p:spPr bwMode="auto">
          <a:xfrm>
            <a:off x="1143000" y="5791200"/>
            <a:ext cx="762000" cy="762000"/>
          </a:xfrm>
          <a:prstGeom prst="star8">
            <a:avLst>
              <a:gd name="adj" fmla="val 13333"/>
            </a:avLst>
          </a:prstGeom>
          <a:solidFill>
            <a:srgbClr val="FFFF00"/>
          </a:solidFill>
          <a:ln w="9525">
            <a:solidFill>
              <a:srgbClr val="FF0066"/>
            </a:solidFill>
            <a:miter lim="800000"/>
            <a:headEnd/>
            <a:tailEnd/>
          </a:ln>
          <a:effectLst/>
        </p:spPr>
        <p:txBody>
          <a:bodyPr wrap="none" anchor="ctr"/>
          <a:lstStyle/>
          <a:p>
            <a:endParaRPr lang="en-US"/>
          </a:p>
        </p:txBody>
      </p:sp>
      <p:sp>
        <p:nvSpPr>
          <p:cNvPr id="17422" name="AutoShape 14"/>
          <p:cNvSpPr>
            <a:spLocks noChangeArrowheads="1"/>
          </p:cNvSpPr>
          <p:nvPr/>
        </p:nvSpPr>
        <p:spPr bwMode="auto">
          <a:xfrm>
            <a:off x="7467600" y="4953000"/>
            <a:ext cx="990600" cy="1066800"/>
          </a:xfrm>
          <a:prstGeom prst="star16">
            <a:avLst>
              <a:gd name="adj" fmla="val 22116"/>
            </a:avLst>
          </a:prstGeom>
          <a:solidFill>
            <a:srgbClr val="FFFF00"/>
          </a:solidFill>
          <a:ln w="9525">
            <a:solidFill>
              <a:srgbClr val="FF0066"/>
            </a:solidFill>
            <a:miter lim="800000"/>
            <a:headEnd/>
            <a:tailEnd/>
          </a:ln>
          <a:effectLst/>
        </p:spPr>
        <p:txBody>
          <a:bodyPr wrap="none" anchor="ctr"/>
          <a:lstStyle/>
          <a:p>
            <a:endParaRPr lang="en-US"/>
          </a:p>
        </p:txBody>
      </p:sp>
      <p:sp>
        <p:nvSpPr>
          <p:cNvPr id="17423" name="AutoShape 15"/>
          <p:cNvSpPr>
            <a:spLocks noChangeArrowheads="1"/>
          </p:cNvSpPr>
          <p:nvPr/>
        </p:nvSpPr>
        <p:spPr bwMode="auto">
          <a:xfrm>
            <a:off x="6934200" y="5791200"/>
            <a:ext cx="762000" cy="762000"/>
          </a:xfrm>
          <a:prstGeom prst="star8">
            <a:avLst>
              <a:gd name="adj" fmla="val 13333"/>
            </a:avLst>
          </a:prstGeom>
          <a:solidFill>
            <a:srgbClr val="FFFF00"/>
          </a:solidFill>
          <a:ln w="9525">
            <a:solidFill>
              <a:srgbClr val="FF0066"/>
            </a:solidFill>
            <a:miter lim="800000"/>
            <a:headEnd/>
            <a:tailEnd/>
          </a:ln>
          <a:effectLst/>
        </p:spPr>
        <p:txBody>
          <a:bodyPr wrap="none" anchor="ctr"/>
          <a:lstStyle/>
          <a:p>
            <a:endParaRPr lang="en-US"/>
          </a:p>
        </p:txBody>
      </p:sp>
      <p:sp>
        <p:nvSpPr>
          <p:cNvPr id="17424" name="Rectangle 16"/>
          <p:cNvSpPr>
            <a:spLocks noChangeArrowheads="1"/>
          </p:cNvSpPr>
          <p:nvPr/>
        </p:nvSpPr>
        <p:spPr bwMode="auto">
          <a:xfrm>
            <a:off x="7377113" y="2452688"/>
            <a:ext cx="1138237" cy="822325"/>
          </a:xfrm>
          <a:prstGeom prst="rect">
            <a:avLst/>
          </a:prstGeom>
          <a:solidFill>
            <a:srgbClr val="FFFF00"/>
          </a:solidFill>
          <a:ln w="57150" cmpd="thinThick">
            <a:solidFill>
              <a:srgbClr val="FF0066"/>
            </a:solidFill>
            <a:miter lim="800000"/>
            <a:headEnd/>
            <a:tailEnd/>
          </a:ln>
          <a:effectLst/>
        </p:spPr>
        <p:txBody>
          <a:bodyPr wrap="none" anchor="ctr"/>
          <a:lstStyle/>
          <a:p>
            <a:endParaRPr lang="en-US"/>
          </a:p>
        </p:txBody>
      </p:sp>
      <p:sp>
        <p:nvSpPr>
          <p:cNvPr id="17425" name="Oval 17"/>
          <p:cNvSpPr>
            <a:spLocks noChangeArrowheads="1"/>
          </p:cNvSpPr>
          <p:nvPr/>
        </p:nvSpPr>
        <p:spPr bwMode="auto">
          <a:xfrm>
            <a:off x="7612063" y="2528888"/>
            <a:ext cx="669925" cy="669925"/>
          </a:xfrm>
          <a:prstGeom prst="ellipse">
            <a:avLst/>
          </a:prstGeom>
          <a:solidFill>
            <a:srgbClr val="0000CC"/>
          </a:solidFill>
          <a:ln w="9525">
            <a:solidFill>
              <a:schemeClr val="tx1"/>
            </a:solidFill>
            <a:round/>
            <a:headEnd/>
            <a:tailEnd/>
          </a:ln>
          <a:effectLst/>
        </p:spPr>
        <p:txBody>
          <a:bodyPr wrap="none" anchor="ctr"/>
          <a:lstStyle/>
          <a:p>
            <a:pPr algn="ctr" eaLnBrk="0" hangingPunct="0"/>
            <a:r>
              <a:rPr lang="en-US" sz="4800" b="1">
                <a:solidFill>
                  <a:srgbClr val="FFFF00"/>
                </a:solidFill>
                <a:latin typeface=".VnTime" pitchFamily="34" charset="0"/>
              </a:rPr>
              <a:t>10</a:t>
            </a:r>
          </a:p>
        </p:txBody>
      </p:sp>
      <p:sp>
        <p:nvSpPr>
          <p:cNvPr id="17426" name="Oval 18"/>
          <p:cNvSpPr>
            <a:spLocks noChangeArrowheads="1"/>
          </p:cNvSpPr>
          <p:nvPr/>
        </p:nvSpPr>
        <p:spPr bwMode="auto">
          <a:xfrm>
            <a:off x="7612063" y="2528888"/>
            <a:ext cx="669925" cy="669925"/>
          </a:xfrm>
          <a:prstGeom prst="ellipse">
            <a:avLst/>
          </a:prstGeom>
          <a:solidFill>
            <a:srgbClr val="0000CC"/>
          </a:solidFill>
          <a:ln w="9525">
            <a:solidFill>
              <a:schemeClr val="tx1"/>
            </a:solidFill>
            <a:round/>
            <a:headEnd/>
            <a:tailEnd/>
          </a:ln>
          <a:effectLst/>
        </p:spPr>
        <p:txBody>
          <a:bodyPr wrap="none" anchor="ctr"/>
          <a:lstStyle/>
          <a:p>
            <a:pPr algn="ctr" eaLnBrk="0" hangingPunct="0"/>
            <a:r>
              <a:rPr lang="en-US" sz="4800" b="1">
                <a:solidFill>
                  <a:srgbClr val="FFFF00"/>
                </a:solidFill>
                <a:latin typeface=".VnTime" pitchFamily="34" charset="0"/>
              </a:rPr>
              <a:t>9</a:t>
            </a:r>
          </a:p>
        </p:txBody>
      </p:sp>
      <p:sp>
        <p:nvSpPr>
          <p:cNvPr id="17427" name="Oval 19"/>
          <p:cNvSpPr>
            <a:spLocks noChangeArrowheads="1"/>
          </p:cNvSpPr>
          <p:nvPr/>
        </p:nvSpPr>
        <p:spPr bwMode="auto">
          <a:xfrm>
            <a:off x="7612063" y="2528888"/>
            <a:ext cx="669925" cy="669925"/>
          </a:xfrm>
          <a:prstGeom prst="ellipse">
            <a:avLst/>
          </a:prstGeom>
          <a:solidFill>
            <a:srgbClr val="0000CC"/>
          </a:solidFill>
          <a:ln w="9525">
            <a:solidFill>
              <a:schemeClr val="tx1"/>
            </a:solidFill>
            <a:round/>
            <a:headEnd/>
            <a:tailEnd/>
          </a:ln>
          <a:effectLst/>
        </p:spPr>
        <p:txBody>
          <a:bodyPr wrap="none" anchor="ctr"/>
          <a:lstStyle/>
          <a:p>
            <a:pPr algn="ctr" eaLnBrk="0" hangingPunct="0"/>
            <a:r>
              <a:rPr lang="en-US" sz="4800" b="1">
                <a:solidFill>
                  <a:srgbClr val="FFFF00"/>
                </a:solidFill>
                <a:latin typeface=".VnTime" pitchFamily="34" charset="0"/>
              </a:rPr>
              <a:t>8</a:t>
            </a:r>
          </a:p>
        </p:txBody>
      </p:sp>
      <p:sp>
        <p:nvSpPr>
          <p:cNvPr id="17428" name="Oval 20"/>
          <p:cNvSpPr>
            <a:spLocks noChangeArrowheads="1"/>
          </p:cNvSpPr>
          <p:nvPr/>
        </p:nvSpPr>
        <p:spPr bwMode="auto">
          <a:xfrm>
            <a:off x="7612063" y="2528888"/>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FF00"/>
                </a:solidFill>
                <a:latin typeface=".VnTime" pitchFamily="34" charset="0"/>
              </a:rPr>
              <a:t>7</a:t>
            </a:r>
          </a:p>
        </p:txBody>
      </p:sp>
      <p:sp>
        <p:nvSpPr>
          <p:cNvPr id="17429" name="Oval 21"/>
          <p:cNvSpPr>
            <a:spLocks noChangeArrowheads="1"/>
          </p:cNvSpPr>
          <p:nvPr/>
        </p:nvSpPr>
        <p:spPr bwMode="auto">
          <a:xfrm>
            <a:off x="7610475" y="2528888"/>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FF00"/>
                </a:solidFill>
                <a:latin typeface=".VnTime" pitchFamily="34" charset="0"/>
              </a:rPr>
              <a:t>6</a:t>
            </a:r>
          </a:p>
        </p:txBody>
      </p:sp>
      <p:sp>
        <p:nvSpPr>
          <p:cNvPr id="17430" name="Oval 22"/>
          <p:cNvSpPr>
            <a:spLocks noChangeArrowheads="1"/>
          </p:cNvSpPr>
          <p:nvPr/>
        </p:nvSpPr>
        <p:spPr bwMode="auto">
          <a:xfrm>
            <a:off x="7612063" y="2528888"/>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FF00"/>
                </a:solidFill>
                <a:latin typeface=".VnTime" pitchFamily="34" charset="0"/>
              </a:rPr>
              <a:t>5</a:t>
            </a:r>
          </a:p>
        </p:txBody>
      </p:sp>
      <p:sp>
        <p:nvSpPr>
          <p:cNvPr id="17431" name="Oval 23"/>
          <p:cNvSpPr>
            <a:spLocks noChangeArrowheads="1"/>
          </p:cNvSpPr>
          <p:nvPr/>
        </p:nvSpPr>
        <p:spPr bwMode="auto">
          <a:xfrm>
            <a:off x="7612063" y="2528888"/>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FF00"/>
                </a:solidFill>
                <a:latin typeface=".VnTime" pitchFamily="34" charset="0"/>
              </a:rPr>
              <a:t>4</a:t>
            </a:r>
          </a:p>
        </p:txBody>
      </p:sp>
      <p:sp>
        <p:nvSpPr>
          <p:cNvPr id="17432" name="Oval 24"/>
          <p:cNvSpPr>
            <a:spLocks noChangeArrowheads="1"/>
          </p:cNvSpPr>
          <p:nvPr/>
        </p:nvSpPr>
        <p:spPr bwMode="auto">
          <a:xfrm>
            <a:off x="7634288" y="2528888"/>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FF00"/>
                </a:solidFill>
                <a:latin typeface=".VnTime" pitchFamily="34" charset="0"/>
              </a:rPr>
              <a:t>3</a:t>
            </a:r>
          </a:p>
        </p:txBody>
      </p:sp>
      <p:sp>
        <p:nvSpPr>
          <p:cNvPr id="17433" name="Oval 25"/>
          <p:cNvSpPr>
            <a:spLocks noChangeArrowheads="1"/>
          </p:cNvSpPr>
          <p:nvPr/>
        </p:nvSpPr>
        <p:spPr bwMode="auto">
          <a:xfrm>
            <a:off x="7632700" y="2508250"/>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FF00"/>
                </a:solidFill>
                <a:latin typeface=".VnTime" pitchFamily="34" charset="0"/>
              </a:rPr>
              <a:t>2</a:t>
            </a:r>
          </a:p>
        </p:txBody>
      </p:sp>
      <p:sp>
        <p:nvSpPr>
          <p:cNvPr id="17434" name="Oval 26"/>
          <p:cNvSpPr>
            <a:spLocks noChangeArrowheads="1"/>
          </p:cNvSpPr>
          <p:nvPr/>
        </p:nvSpPr>
        <p:spPr bwMode="auto">
          <a:xfrm>
            <a:off x="7631113" y="2508250"/>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FF00"/>
                </a:solidFill>
                <a:latin typeface=".VnTime" pitchFamily="34" charset="0"/>
              </a:rPr>
              <a:t>1</a:t>
            </a:r>
          </a:p>
        </p:txBody>
      </p:sp>
      <p:sp>
        <p:nvSpPr>
          <p:cNvPr id="17435" name="Oval 27"/>
          <p:cNvSpPr>
            <a:spLocks noChangeArrowheads="1"/>
          </p:cNvSpPr>
          <p:nvPr/>
        </p:nvSpPr>
        <p:spPr bwMode="auto">
          <a:xfrm>
            <a:off x="7613650" y="2527300"/>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0066"/>
                </a:solidFill>
                <a:latin typeface=".VnTime" pitchFamily="34" charset="0"/>
              </a:rPr>
              <a:t>0</a:t>
            </a:r>
          </a:p>
        </p:txBody>
      </p:sp>
      <p:sp>
        <p:nvSpPr>
          <p:cNvPr id="17436" name="Text Box 28"/>
          <p:cNvSpPr txBox="1">
            <a:spLocks noChangeArrowheads="1"/>
          </p:cNvSpPr>
          <p:nvPr/>
        </p:nvSpPr>
        <p:spPr bwMode="auto">
          <a:xfrm>
            <a:off x="3962400" y="2346325"/>
            <a:ext cx="1447800" cy="457200"/>
          </a:xfrm>
          <a:prstGeom prst="rect">
            <a:avLst/>
          </a:prstGeom>
          <a:noFill/>
          <a:ln w="9525">
            <a:noFill/>
            <a:miter lim="800000"/>
            <a:headEnd/>
            <a:tailEnd/>
          </a:ln>
          <a:effectLst/>
        </p:spPr>
        <p:txBody>
          <a:bodyPr>
            <a:spAutoFit/>
          </a:bodyPr>
          <a:lstStyle/>
          <a:p>
            <a:pPr algn="ctr">
              <a:spcBef>
                <a:spcPct val="50000"/>
              </a:spcBef>
            </a:pPr>
            <a:r>
              <a:rPr lang="en-US" sz="2400" b="1">
                <a:solidFill>
                  <a:srgbClr val="0000CC"/>
                </a:solidFill>
              </a:rPr>
              <a:t>VIẾT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7415"/>
                                        </p:tgtEl>
                                        <p:attrNameLst>
                                          <p:attrName>style.visibility</p:attrName>
                                        </p:attrNameLst>
                                      </p:cBhvr>
                                      <p:to>
                                        <p:strVal val="visible"/>
                                      </p:to>
                                    </p:set>
                                    <p:anim calcmode="lin" valueType="num">
                                      <p:cBhvr>
                                        <p:cTn id="7" dur="500" fill="hold"/>
                                        <p:tgtEl>
                                          <p:spTgt spid="17415"/>
                                        </p:tgtEl>
                                        <p:attrNameLst>
                                          <p:attrName>ppt_w</p:attrName>
                                        </p:attrNameLst>
                                      </p:cBhvr>
                                      <p:tavLst>
                                        <p:tav tm="0">
                                          <p:val>
                                            <p:fltVal val="0"/>
                                          </p:val>
                                        </p:tav>
                                        <p:tav tm="100000">
                                          <p:val>
                                            <p:strVal val="#ppt_w"/>
                                          </p:val>
                                        </p:tav>
                                      </p:tavLst>
                                    </p:anim>
                                    <p:anim calcmode="lin" valueType="num">
                                      <p:cBhvr>
                                        <p:cTn id="8" dur="500" fill="hold"/>
                                        <p:tgtEl>
                                          <p:spTgt spid="17415"/>
                                        </p:tgtEl>
                                        <p:attrNameLst>
                                          <p:attrName>ppt_h</p:attrName>
                                        </p:attrNameLst>
                                      </p:cBhvr>
                                      <p:tavLst>
                                        <p:tav tm="0">
                                          <p:val>
                                            <p:fltVal val="0"/>
                                          </p:val>
                                        </p:tav>
                                        <p:tav tm="100000">
                                          <p:val>
                                            <p:strVal val="#ppt_h"/>
                                          </p:val>
                                        </p:tav>
                                      </p:tavLst>
                                    </p:anim>
                                  </p:childTnLst>
                                </p:cTn>
                              </p:par>
                              <p:par>
                                <p:cTn id="9" presetID="3" presetClass="entr" presetSubtype="0" fill="hold" grpId="1" nodeType="withEffect">
                                  <p:stCondLst>
                                    <p:cond delay="0"/>
                                  </p:stCondLst>
                                  <p:childTnLst>
                                    <p:set>
                                      <p:cBhvr>
                                        <p:cTn id="10" dur="1" fill="hold">
                                          <p:stCondLst>
                                            <p:cond delay="0"/>
                                          </p:stCondLst>
                                        </p:cTn>
                                        <p:tgtEl>
                                          <p:spTgt spid="17415"/>
                                        </p:tgtEl>
                                        <p:attrNameLst>
                                          <p:attrName>style.visibility</p:attrName>
                                        </p:attrNameLst>
                                      </p:cBhvr>
                                      <p:to>
                                        <p:strVal val="visible"/>
                                      </p:to>
                                    </p:set>
                                  </p:childTnLst>
                                  <p:subTnLst>
                                    <p:audio>
                                      <p:cMediaNode vol="80000">
                                        <p:cTn display="0" masterRel="sameClick">
                                          <p:stCondLst>
                                            <p:cond evt="begin" delay="0">
                                              <p:tn val="9"/>
                                            </p:cond>
                                          </p:stCondLst>
                                          <p:endCondLst>
                                            <p:cond evt="onStopAudio" delay="0">
                                              <p:tgtEl>
                                                <p:sldTgt/>
                                              </p:tgtEl>
                                            </p:cond>
                                          </p:endCondLst>
                                        </p:cTn>
                                        <p:tgtEl>
                                          <p:sndTgt r:embed="rId2" name="drumroll.wav" builtIn="1"/>
                                        </p:tgtEl>
                                      </p:cMediaNode>
                                    </p:audio>
                                  </p:subTnLst>
                                </p:cTn>
                              </p:par>
                            </p:childTnLst>
                          </p:cTn>
                        </p:par>
                        <p:par>
                          <p:cTn id="11" fill="hold">
                            <p:stCondLst>
                              <p:cond delay="500"/>
                            </p:stCondLst>
                            <p:childTnLst>
                              <p:par>
                                <p:cTn id="12" presetID="51" presetClass="entr" presetSubtype="0" fill="hold" grpId="0" nodeType="afterEffect">
                                  <p:stCondLst>
                                    <p:cond delay="0"/>
                                  </p:stCondLst>
                                  <p:childTnLst>
                                    <p:set>
                                      <p:cBhvr>
                                        <p:cTn id="13" dur="1" fill="hold">
                                          <p:stCondLst>
                                            <p:cond delay="0"/>
                                          </p:stCondLst>
                                        </p:cTn>
                                        <p:tgtEl>
                                          <p:spTgt spid="17416"/>
                                        </p:tgtEl>
                                        <p:attrNameLst>
                                          <p:attrName>style.visibility</p:attrName>
                                        </p:attrNameLst>
                                      </p:cBhvr>
                                      <p:to>
                                        <p:strVal val="visible"/>
                                      </p:to>
                                    </p:set>
                                    <p:animEffect transition="in" filter="fade">
                                      <p:cBhvr>
                                        <p:cTn id="14" dur="192" decel="100000"/>
                                        <p:tgtEl>
                                          <p:spTgt spid="17416"/>
                                        </p:tgtEl>
                                      </p:cBhvr>
                                    </p:animEffect>
                                    <p:animScale>
                                      <p:cBhvr>
                                        <p:cTn id="15" dur="192" decel="100000"/>
                                        <p:tgtEl>
                                          <p:spTgt spid="17416"/>
                                        </p:tgtEl>
                                      </p:cBhvr>
                                      <p:from x="10000" y="10000"/>
                                      <p:to x="200000" y="450000"/>
                                    </p:animScale>
                                    <p:animScale>
                                      <p:cBhvr>
                                        <p:cTn id="16" dur="308" accel="100000" fill="hold">
                                          <p:stCondLst>
                                            <p:cond delay="192"/>
                                          </p:stCondLst>
                                        </p:cTn>
                                        <p:tgtEl>
                                          <p:spTgt spid="17416"/>
                                        </p:tgtEl>
                                      </p:cBhvr>
                                      <p:from x="200000" y="450000"/>
                                      <p:to x="100000" y="100000"/>
                                    </p:animScale>
                                    <p:set>
                                      <p:cBhvr>
                                        <p:cTn id="17" dur="192" fill="hold"/>
                                        <p:tgtEl>
                                          <p:spTgt spid="17416"/>
                                        </p:tgtEl>
                                        <p:attrNameLst>
                                          <p:attrName>ppt_x</p:attrName>
                                        </p:attrNameLst>
                                      </p:cBhvr>
                                      <p:to>
                                        <p:strVal val="(0.5)"/>
                                      </p:to>
                                    </p:set>
                                    <p:anim from="(0.5)" to="(#ppt_x)" calcmode="lin" valueType="num">
                                      <p:cBhvr>
                                        <p:cTn id="18" dur="308" accel="100000" fill="hold">
                                          <p:stCondLst>
                                            <p:cond delay="192"/>
                                          </p:stCondLst>
                                        </p:cTn>
                                        <p:tgtEl>
                                          <p:spTgt spid="17416"/>
                                        </p:tgtEl>
                                        <p:attrNameLst>
                                          <p:attrName>ppt_x</p:attrName>
                                        </p:attrNameLst>
                                      </p:cBhvr>
                                    </p:anim>
                                    <p:set>
                                      <p:cBhvr>
                                        <p:cTn id="19" dur="192" fill="hold"/>
                                        <p:tgtEl>
                                          <p:spTgt spid="17416"/>
                                        </p:tgtEl>
                                        <p:attrNameLst>
                                          <p:attrName>ppt_y</p:attrName>
                                        </p:attrNameLst>
                                      </p:cBhvr>
                                      <p:to>
                                        <p:strVal val="(#ppt_y+0.4)"/>
                                      </p:to>
                                    </p:set>
                                    <p:anim from="(#ppt_y+0.4)" to="(#ppt_y)" calcmode="lin" valueType="num">
                                      <p:cBhvr>
                                        <p:cTn id="20" dur="308" accel="100000" fill="hold">
                                          <p:stCondLst>
                                            <p:cond delay="192"/>
                                          </p:stCondLst>
                                        </p:cTn>
                                        <p:tgtEl>
                                          <p:spTgt spid="17416"/>
                                        </p:tgtEl>
                                        <p:attrNameLst>
                                          <p:attrName>ppt_y</p:attrName>
                                        </p:attrNameLst>
                                      </p:cBhvr>
                                    </p:anim>
                                  </p:childTnLst>
                                  <p:subTnLst>
                                    <p:audio>
                                      <p:cMediaNode vol="90000">
                                        <p:cTn display="0" masterRel="sameClick">
                                          <p:stCondLst>
                                            <p:cond evt="begin" delay="0">
                                              <p:tn val="12"/>
                                            </p:cond>
                                          </p:stCondLst>
                                          <p:endCondLst>
                                            <p:cond evt="onStopAudio" delay="0">
                                              <p:tgtEl>
                                                <p:sldTgt/>
                                              </p:tgtEl>
                                            </p:cond>
                                          </p:endCondLst>
                                        </p:cTn>
                                        <p:tgtEl>
                                          <p:sndTgt r:embed="rId3" name="breeze.wav" builtIn="1"/>
                                        </p:tgtEl>
                                      </p:cMediaNode>
                                    </p:audio>
                                  </p:subTnLst>
                                </p:cTn>
                              </p:par>
                            </p:childTnLst>
                          </p:cTn>
                        </p:par>
                        <p:par>
                          <p:cTn id="21" fill="hold">
                            <p:stCondLst>
                              <p:cond delay="1000"/>
                            </p:stCondLst>
                            <p:childTnLst>
                              <p:par>
                                <p:cTn id="22" presetID="23" presetClass="entr" presetSubtype="16" fill="hold" grpId="0" nodeType="afterEffect">
                                  <p:stCondLst>
                                    <p:cond delay="0"/>
                                  </p:stCondLst>
                                  <p:childTnLst>
                                    <p:set>
                                      <p:cBhvr>
                                        <p:cTn id="23" dur="1" fill="hold">
                                          <p:stCondLst>
                                            <p:cond delay="0"/>
                                          </p:stCondLst>
                                        </p:cTn>
                                        <p:tgtEl>
                                          <p:spTgt spid="17436"/>
                                        </p:tgtEl>
                                        <p:attrNameLst>
                                          <p:attrName>style.visibility</p:attrName>
                                        </p:attrNameLst>
                                      </p:cBhvr>
                                      <p:to>
                                        <p:strVal val="visible"/>
                                      </p:to>
                                    </p:set>
                                    <p:anim calcmode="lin" valueType="num">
                                      <p:cBhvr>
                                        <p:cTn id="24" dur="500" fill="hold"/>
                                        <p:tgtEl>
                                          <p:spTgt spid="17436"/>
                                        </p:tgtEl>
                                        <p:attrNameLst>
                                          <p:attrName>ppt_w</p:attrName>
                                        </p:attrNameLst>
                                      </p:cBhvr>
                                      <p:tavLst>
                                        <p:tav tm="0">
                                          <p:val>
                                            <p:fltVal val="0"/>
                                          </p:val>
                                        </p:tav>
                                        <p:tav tm="100000">
                                          <p:val>
                                            <p:strVal val="#ppt_w"/>
                                          </p:val>
                                        </p:tav>
                                      </p:tavLst>
                                    </p:anim>
                                    <p:anim calcmode="lin" valueType="num">
                                      <p:cBhvr>
                                        <p:cTn id="25" dur="500" fill="hold"/>
                                        <p:tgtEl>
                                          <p:spTgt spid="17436"/>
                                        </p:tgtEl>
                                        <p:attrNameLst>
                                          <p:attrName>ppt_h</p:attrName>
                                        </p:attrNameLst>
                                      </p:cBhvr>
                                      <p:tavLst>
                                        <p:tav tm="0">
                                          <p:val>
                                            <p:fltVal val="0"/>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7" presetClass="entr" presetSubtype="1" fill="hold" grpId="0" nodeType="clickEffect">
                                  <p:stCondLst>
                                    <p:cond delay="0"/>
                                  </p:stCondLst>
                                  <p:childTnLst>
                                    <p:set>
                                      <p:cBhvr>
                                        <p:cTn id="29" dur="1" fill="hold">
                                          <p:stCondLst>
                                            <p:cond delay="0"/>
                                          </p:stCondLst>
                                        </p:cTn>
                                        <p:tgtEl>
                                          <p:spTgt spid="17417"/>
                                        </p:tgtEl>
                                        <p:attrNameLst>
                                          <p:attrName>style.visibility</p:attrName>
                                        </p:attrNameLst>
                                      </p:cBhvr>
                                      <p:to>
                                        <p:strVal val="visible"/>
                                      </p:to>
                                    </p:set>
                                    <p:anim calcmode="lin" valueType="num">
                                      <p:cBhvr additive="base">
                                        <p:cTn id="30" dur="1000" fill="hold"/>
                                        <p:tgtEl>
                                          <p:spTgt spid="17417"/>
                                        </p:tgtEl>
                                        <p:attrNameLst>
                                          <p:attrName>ppt_x</p:attrName>
                                        </p:attrNameLst>
                                      </p:cBhvr>
                                      <p:tavLst>
                                        <p:tav tm="0">
                                          <p:val>
                                            <p:strVal val="#ppt_x"/>
                                          </p:val>
                                        </p:tav>
                                        <p:tav tm="100000">
                                          <p:val>
                                            <p:strVal val="#ppt_x"/>
                                          </p:val>
                                        </p:tav>
                                      </p:tavLst>
                                    </p:anim>
                                    <p:anim calcmode="lin" valueType="num">
                                      <p:cBhvr additive="base">
                                        <p:cTn id="31" dur="1000" fill="hold"/>
                                        <p:tgtEl>
                                          <p:spTgt spid="17417"/>
                                        </p:tgtEl>
                                        <p:attrNameLst>
                                          <p:attrName>ppt_y</p:attrName>
                                        </p:attrNameLst>
                                      </p:cBhvr>
                                      <p:tavLst>
                                        <p:tav tm="0">
                                          <p:val>
                                            <p:strVal val="0-#ppt_h/2"/>
                                          </p:val>
                                        </p:tav>
                                        <p:tav tm="100000">
                                          <p:val>
                                            <p:strVal val="#ppt_y"/>
                                          </p:val>
                                        </p:tav>
                                      </p:tavLst>
                                    </p:anim>
                                  </p:childTnLst>
                                  <p:subTnLst>
                                    <p:audio>
                                      <p:cMediaNode vol="87000">
                                        <p:cTn display="0" masterRel="sameClick">
                                          <p:stCondLst>
                                            <p:cond evt="begin" delay="0">
                                              <p:tn val="28"/>
                                            </p:cond>
                                          </p:stCondLst>
                                          <p:endCondLst>
                                            <p:cond evt="onStopAudio" delay="0">
                                              <p:tgtEl>
                                                <p:sldTgt/>
                                              </p:tgtEl>
                                            </p:cond>
                                          </p:endCondLst>
                                        </p:cTn>
                                        <p:tgtEl>
                                          <p:sndTgt r:embed="rId4" name="camera.wav" builtIn="1"/>
                                        </p:tgtEl>
                                      </p:cMediaNode>
                                    </p:audio>
                                  </p:subTnLst>
                                </p:cTn>
                              </p:par>
                              <p:par>
                                <p:cTn id="32" presetID="8" presetClass="emph" presetSubtype="0" repeatCount="indefinite" fill="hold" grpId="0" nodeType="withEffect">
                                  <p:stCondLst>
                                    <p:cond delay="0"/>
                                  </p:stCondLst>
                                  <p:childTnLst>
                                    <p:animRot by="21600000">
                                      <p:cBhvr>
                                        <p:cTn id="33" dur="2000" fill="hold"/>
                                        <p:tgtEl>
                                          <p:spTgt spid="17420"/>
                                        </p:tgtEl>
                                        <p:attrNameLst>
                                          <p:attrName>r</p:attrName>
                                        </p:attrNameLst>
                                      </p:cBhvr>
                                    </p:animRot>
                                  </p:childTnLst>
                                </p:cTn>
                              </p:par>
                              <p:par>
                                <p:cTn id="34" presetID="8" presetClass="emph" presetSubtype="0" repeatCount="indefinite" fill="hold" grpId="0" nodeType="withEffect">
                                  <p:stCondLst>
                                    <p:cond delay="0"/>
                                  </p:stCondLst>
                                  <p:childTnLst>
                                    <p:animRot by="21600000">
                                      <p:cBhvr>
                                        <p:cTn id="35" dur="2000" fill="hold"/>
                                        <p:tgtEl>
                                          <p:spTgt spid="17421"/>
                                        </p:tgtEl>
                                        <p:attrNameLst>
                                          <p:attrName>r</p:attrName>
                                        </p:attrNameLst>
                                      </p:cBhvr>
                                    </p:animRot>
                                  </p:childTnLst>
                                </p:cTn>
                              </p:par>
                              <p:par>
                                <p:cTn id="36" presetID="8" presetClass="emph" presetSubtype="0" repeatCount="indefinite" fill="hold" grpId="0" nodeType="withEffect">
                                  <p:stCondLst>
                                    <p:cond delay="0"/>
                                  </p:stCondLst>
                                  <p:childTnLst>
                                    <p:animRot by="-21600000">
                                      <p:cBhvr>
                                        <p:cTn id="37" dur="2000" fill="hold"/>
                                        <p:tgtEl>
                                          <p:spTgt spid="17422"/>
                                        </p:tgtEl>
                                        <p:attrNameLst>
                                          <p:attrName>r</p:attrName>
                                        </p:attrNameLst>
                                      </p:cBhvr>
                                    </p:animRot>
                                  </p:childTnLst>
                                </p:cTn>
                              </p:par>
                              <p:par>
                                <p:cTn id="38" presetID="8" presetClass="emph" presetSubtype="0" repeatCount="indefinite" fill="hold" grpId="0" nodeType="withEffect">
                                  <p:stCondLst>
                                    <p:cond delay="0"/>
                                  </p:stCondLst>
                                  <p:childTnLst>
                                    <p:animRot by="-21600000">
                                      <p:cBhvr>
                                        <p:cTn id="39" dur="2000" fill="hold"/>
                                        <p:tgtEl>
                                          <p:spTgt spid="17423"/>
                                        </p:tgtEl>
                                        <p:attrNameLst>
                                          <p:attrName>r</p:attrName>
                                        </p:attrNameLst>
                                      </p:cBhvr>
                                    </p:animRo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17424"/>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17425"/>
                                        </p:tgtEl>
                                        <p:attrNameLst>
                                          <p:attrName>style.visibility</p:attrName>
                                        </p:attrNameLst>
                                      </p:cBhvr>
                                      <p:to>
                                        <p:strVal val="visible"/>
                                      </p:to>
                                    </p:set>
                                  </p:childTnLst>
                                </p:cTn>
                              </p:par>
                            </p:childTnLst>
                          </p:cTn>
                        </p:par>
                        <p:par>
                          <p:cTn id="46" fill="hold">
                            <p:stCondLst>
                              <p:cond delay="0"/>
                            </p:stCondLst>
                            <p:childTnLst>
                              <p:par>
                                <p:cTn id="47" presetID="1" presetClass="entr" presetSubtype="0" fill="hold" grpId="0" nodeType="afterEffect">
                                  <p:stCondLst>
                                    <p:cond delay="1000"/>
                                  </p:stCondLst>
                                  <p:childTnLst>
                                    <p:set>
                                      <p:cBhvr>
                                        <p:cTn id="48" dur="1" fill="hold">
                                          <p:stCondLst>
                                            <p:cond delay="0"/>
                                          </p:stCondLst>
                                        </p:cTn>
                                        <p:tgtEl>
                                          <p:spTgt spid="17426"/>
                                        </p:tgtEl>
                                        <p:attrNameLst>
                                          <p:attrName>style.visibility</p:attrName>
                                        </p:attrNameLst>
                                      </p:cBhvr>
                                      <p:to>
                                        <p:strVal val="visible"/>
                                      </p:to>
                                    </p:set>
                                  </p:childTnLst>
                                  <p:subTnLst>
                                    <p:audio>
                                      <p:cMediaNode>
                                        <p:cTn display="0" masterRel="sameClick">
                                          <p:stCondLst>
                                            <p:cond evt="begin" delay="0">
                                              <p:tn val="47"/>
                                            </p:cond>
                                          </p:stCondLst>
                                          <p:endCondLst>
                                            <p:cond evt="onStopAudio" delay="0">
                                              <p:tgtEl>
                                                <p:sldTgt/>
                                              </p:tgtEl>
                                            </p:cond>
                                          </p:endCondLst>
                                        </p:cTn>
                                        <p:tgtEl>
                                          <p:sndTgt r:embed="rId5" name="click.wav" builtIn="1"/>
                                        </p:tgtEl>
                                      </p:cMediaNode>
                                    </p:audio>
                                  </p:subTnLst>
                                </p:cTn>
                              </p:par>
                            </p:childTnLst>
                          </p:cTn>
                        </p:par>
                        <p:par>
                          <p:cTn id="49" fill="hold">
                            <p:stCondLst>
                              <p:cond delay="1000"/>
                            </p:stCondLst>
                            <p:childTnLst>
                              <p:par>
                                <p:cTn id="50" presetID="1" presetClass="entr" presetSubtype="0" fill="hold" grpId="0" nodeType="afterEffect">
                                  <p:stCondLst>
                                    <p:cond delay="1000"/>
                                  </p:stCondLst>
                                  <p:childTnLst>
                                    <p:set>
                                      <p:cBhvr>
                                        <p:cTn id="51" dur="1" fill="hold">
                                          <p:stCondLst>
                                            <p:cond delay="0"/>
                                          </p:stCondLst>
                                        </p:cTn>
                                        <p:tgtEl>
                                          <p:spTgt spid="17427"/>
                                        </p:tgtEl>
                                        <p:attrNameLst>
                                          <p:attrName>style.visibility</p:attrName>
                                        </p:attrNameLst>
                                      </p:cBhvr>
                                      <p:to>
                                        <p:strVal val="visible"/>
                                      </p:to>
                                    </p:set>
                                  </p:childTnLst>
                                  <p:subTnLst>
                                    <p:audio>
                                      <p:cMediaNode>
                                        <p:cTn display="0" masterRel="sameClick">
                                          <p:stCondLst>
                                            <p:cond evt="begin" delay="0">
                                              <p:tn val="50"/>
                                            </p:cond>
                                          </p:stCondLst>
                                          <p:endCondLst>
                                            <p:cond evt="onStopAudio" delay="0">
                                              <p:tgtEl>
                                                <p:sldTgt/>
                                              </p:tgtEl>
                                            </p:cond>
                                          </p:endCondLst>
                                        </p:cTn>
                                        <p:tgtEl>
                                          <p:sndTgt r:embed="rId5" name="click.wav" builtIn="1"/>
                                        </p:tgtEl>
                                      </p:cMediaNode>
                                    </p:audio>
                                  </p:subTnLst>
                                </p:cTn>
                              </p:par>
                            </p:childTnLst>
                          </p:cTn>
                        </p:par>
                        <p:par>
                          <p:cTn id="52" fill="hold">
                            <p:stCondLst>
                              <p:cond delay="2000"/>
                            </p:stCondLst>
                            <p:childTnLst>
                              <p:par>
                                <p:cTn id="53" presetID="1" presetClass="entr" presetSubtype="0" fill="hold" grpId="0" nodeType="afterEffect">
                                  <p:stCondLst>
                                    <p:cond delay="1000"/>
                                  </p:stCondLst>
                                  <p:childTnLst>
                                    <p:set>
                                      <p:cBhvr>
                                        <p:cTn id="54" dur="1" fill="hold">
                                          <p:stCondLst>
                                            <p:cond delay="0"/>
                                          </p:stCondLst>
                                        </p:cTn>
                                        <p:tgtEl>
                                          <p:spTgt spid="17428"/>
                                        </p:tgtEl>
                                        <p:attrNameLst>
                                          <p:attrName>style.visibility</p:attrName>
                                        </p:attrNameLst>
                                      </p:cBhvr>
                                      <p:to>
                                        <p:strVal val="visible"/>
                                      </p:to>
                                    </p:set>
                                  </p:childTnLst>
                                  <p:subTnLst>
                                    <p:audio>
                                      <p:cMediaNode>
                                        <p:cTn display="0" masterRel="sameClick">
                                          <p:stCondLst>
                                            <p:cond evt="begin" delay="0">
                                              <p:tn val="53"/>
                                            </p:cond>
                                          </p:stCondLst>
                                          <p:endCondLst>
                                            <p:cond evt="onStopAudio" delay="0">
                                              <p:tgtEl>
                                                <p:sldTgt/>
                                              </p:tgtEl>
                                            </p:cond>
                                          </p:endCondLst>
                                        </p:cTn>
                                        <p:tgtEl>
                                          <p:sndTgt r:embed="rId5" name="click.wav" builtIn="1"/>
                                        </p:tgtEl>
                                      </p:cMediaNode>
                                    </p:audio>
                                  </p:subTnLst>
                                </p:cTn>
                              </p:par>
                            </p:childTnLst>
                          </p:cTn>
                        </p:par>
                        <p:par>
                          <p:cTn id="55" fill="hold">
                            <p:stCondLst>
                              <p:cond delay="3000"/>
                            </p:stCondLst>
                            <p:childTnLst>
                              <p:par>
                                <p:cTn id="56" presetID="1" presetClass="entr" presetSubtype="0" fill="hold" grpId="0" nodeType="afterEffect">
                                  <p:stCondLst>
                                    <p:cond delay="1000"/>
                                  </p:stCondLst>
                                  <p:childTnLst>
                                    <p:set>
                                      <p:cBhvr>
                                        <p:cTn id="57" dur="1" fill="hold">
                                          <p:stCondLst>
                                            <p:cond delay="0"/>
                                          </p:stCondLst>
                                        </p:cTn>
                                        <p:tgtEl>
                                          <p:spTgt spid="17429"/>
                                        </p:tgtEl>
                                        <p:attrNameLst>
                                          <p:attrName>style.visibility</p:attrName>
                                        </p:attrNameLst>
                                      </p:cBhvr>
                                      <p:to>
                                        <p:strVal val="visible"/>
                                      </p:to>
                                    </p:set>
                                  </p:childTnLst>
                                  <p:subTnLst>
                                    <p:audio>
                                      <p:cMediaNode>
                                        <p:cTn display="0" masterRel="sameClick">
                                          <p:stCondLst>
                                            <p:cond evt="begin" delay="0">
                                              <p:tn val="56"/>
                                            </p:cond>
                                          </p:stCondLst>
                                          <p:endCondLst>
                                            <p:cond evt="onStopAudio" delay="0">
                                              <p:tgtEl>
                                                <p:sldTgt/>
                                              </p:tgtEl>
                                            </p:cond>
                                          </p:endCondLst>
                                        </p:cTn>
                                        <p:tgtEl>
                                          <p:sndTgt r:embed="rId5" name="click.wav" builtIn="1"/>
                                        </p:tgtEl>
                                      </p:cMediaNode>
                                    </p:audio>
                                  </p:subTnLst>
                                </p:cTn>
                              </p:par>
                            </p:childTnLst>
                          </p:cTn>
                        </p:par>
                        <p:par>
                          <p:cTn id="58" fill="hold">
                            <p:stCondLst>
                              <p:cond delay="4000"/>
                            </p:stCondLst>
                            <p:childTnLst>
                              <p:par>
                                <p:cTn id="59" presetID="1" presetClass="entr" presetSubtype="0" fill="hold" grpId="0" nodeType="afterEffect">
                                  <p:stCondLst>
                                    <p:cond delay="1000"/>
                                  </p:stCondLst>
                                  <p:childTnLst>
                                    <p:set>
                                      <p:cBhvr>
                                        <p:cTn id="60" dur="1" fill="hold">
                                          <p:stCondLst>
                                            <p:cond delay="0"/>
                                          </p:stCondLst>
                                        </p:cTn>
                                        <p:tgtEl>
                                          <p:spTgt spid="17430"/>
                                        </p:tgtEl>
                                        <p:attrNameLst>
                                          <p:attrName>style.visibility</p:attrName>
                                        </p:attrNameLst>
                                      </p:cBhvr>
                                      <p:to>
                                        <p:strVal val="visible"/>
                                      </p:to>
                                    </p:set>
                                  </p:childTnLst>
                                  <p:subTnLst>
                                    <p:audio>
                                      <p:cMediaNode>
                                        <p:cTn display="0" masterRel="sameClick">
                                          <p:stCondLst>
                                            <p:cond evt="begin" delay="0">
                                              <p:tn val="59"/>
                                            </p:cond>
                                          </p:stCondLst>
                                          <p:endCondLst>
                                            <p:cond evt="onStopAudio" delay="0">
                                              <p:tgtEl>
                                                <p:sldTgt/>
                                              </p:tgtEl>
                                            </p:cond>
                                          </p:endCondLst>
                                        </p:cTn>
                                        <p:tgtEl>
                                          <p:sndTgt r:embed="rId5" name="click.wav" builtIn="1"/>
                                        </p:tgtEl>
                                      </p:cMediaNode>
                                    </p:audio>
                                  </p:subTnLst>
                                </p:cTn>
                              </p:par>
                            </p:childTnLst>
                          </p:cTn>
                        </p:par>
                        <p:par>
                          <p:cTn id="61" fill="hold">
                            <p:stCondLst>
                              <p:cond delay="5000"/>
                            </p:stCondLst>
                            <p:childTnLst>
                              <p:par>
                                <p:cTn id="62" presetID="1" presetClass="entr" presetSubtype="0" fill="hold" grpId="0" nodeType="afterEffect">
                                  <p:stCondLst>
                                    <p:cond delay="1000"/>
                                  </p:stCondLst>
                                  <p:childTnLst>
                                    <p:set>
                                      <p:cBhvr>
                                        <p:cTn id="63" dur="1" fill="hold">
                                          <p:stCondLst>
                                            <p:cond delay="0"/>
                                          </p:stCondLst>
                                        </p:cTn>
                                        <p:tgtEl>
                                          <p:spTgt spid="17431"/>
                                        </p:tgtEl>
                                        <p:attrNameLst>
                                          <p:attrName>style.visibility</p:attrName>
                                        </p:attrNameLst>
                                      </p:cBhvr>
                                      <p:to>
                                        <p:strVal val="visible"/>
                                      </p:to>
                                    </p:set>
                                  </p:childTnLst>
                                  <p:subTnLst>
                                    <p:audio>
                                      <p:cMediaNode>
                                        <p:cTn display="0" masterRel="sameClick">
                                          <p:stCondLst>
                                            <p:cond evt="begin" delay="0">
                                              <p:tn val="62"/>
                                            </p:cond>
                                          </p:stCondLst>
                                          <p:endCondLst>
                                            <p:cond evt="onStopAudio" delay="0">
                                              <p:tgtEl>
                                                <p:sldTgt/>
                                              </p:tgtEl>
                                            </p:cond>
                                          </p:endCondLst>
                                        </p:cTn>
                                        <p:tgtEl>
                                          <p:sndTgt r:embed="rId5" name="click.wav" builtIn="1"/>
                                        </p:tgtEl>
                                      </p:cMediaNode>
                                    </p:audio>
                                  </p:subTnLst>
                                </p:cTn>
                              </p:par>
                            </p:childTnLst>
                          </p:cTn>
                        </p:par>
                        <p:par>
                          <p:cTn id="64" fill="hold">
                            <p:stCondLst>
                              <p:cond delay="6000"/>
                            </p:stCondLst>
                            <p:childTnLst>
                              <p:par>
                                <p:cTn id="65" presetID="1" presetClass="entr" presetSubtype="0" fill="hold" grpId="0" nodeType="afterEffect">
                                  <p:stCondLst>
                                    <p:cond delay="1000"/>
                                  </p:stCondLst>
                                  <p:childTnLst>
                                    <p:set>
                                      <p:cBhvr>
                                        <p:cTn id="66" dur="1" fill="hold">
                                          <p:stCondLst>
                                            <p:cond delay="0"/>
                                          </p:stCondLst>
                                        </p:cTn>
                                        <p:tgtEl>
                                          <p:spTgt spid="17432"/>
                                        </p:tgtEl>
                                        <p:attrNameLst>
                                          <p:attrName>style.visibility</p:attrName>
                                        </p:attrNameLst>
                                      </p:cBhvr>
                                      <p:to>
                                        <p:strVal val="visible"/>
                                      </p:to>
                                    </p:set>
                                  </p:childTnLst>
                                  <p:subTnLst>
                                    <p:audio>
                                      <p:cMediaNode>
                                        <p:cTn display="0" masterRel="sameClick">
                                          <p:stCondLst>
                                            <p:cond evt="begin" delay="0">
                                              <p:tn val="65"/>
                                            </p:cond>
                                          </p:stCondLst>
                                          <p:endCondLst>
                                            <p:cond evt="onStopAudio" delay="0">
                                              <p:tgtEl>
                                                <p:sldTgt/>
                                              </p:tgtEl>
                                            </p:cond>
                                          </p:endCondLst>
                                        </p:cTn>
                                        <p:tgtEl>
                                          <p:sndTgt r:embed="rId5" name="click.wav" builtIn="1"/>
                                        </p:tgtEl>
                                      </p:cMediaNode>
                                    </p:audio>
                                  </p:subTnLst>
                                </p:cTn>
                              </p:par>
                            </p:childTnLst>
                          </p:cTn>
                        </p:par>
                        <p:par>
                          <p:cTn id="67" fill="hold">
                            <p:stCondLst>
                              <p:cond delay="7000"/>
                            </p:stCondLst>
                            <p:childTnLst>
                              <p:par>
                                <p:cTn id="68" presetID="1" presetClass="entr" presetSubtype="0" fill="hold" grpId="0" nodeType="afterEffect">
                                  <p:stCondLst>
                                    <p:cond delay="1000"/>
                                  </p:stCondLst>
                                  <p:childTnLst>
                                    <p:set>
                                      <p:cBhvr>
                                        <p:cTn id="69" dur="1" fill="hold">
                                          <p:stCondLst>
                                            <p:cond delay="0"/>
                                          </p:stCondLst>
                                        </p:cTn>
                                        <p:tgtEl>
                                          <p:spTgt spid="17433"/>
                                        </p:tgtEl>
                                        <p:attrNameLst>
                                          <p:attrName>style.visibility</p:attrName>
                                        </p:attrNameLst>
                                      </p:cBhvr>
                                      <p:to>
                                        <p:strVal val="visible"/>
                                      </p:to>
                                    </p:set>
                                  </p:childTnLst>
                                  <p:subTnLst>
                                    <p:audio>
                                      <p:cMediaNode>
                                        <p:cTn display="0" masterRel="sameClick">
                                          <p:stCondLst>
                                            <p:cond evt="begin" delay="0">
                                              <p:tn val="68"/>
                                            </p:cond>
                                          </p:stCondLst>
                                          <p:endCondLst>
                                            <p:cond evt="onStopAudio" delay="0">
                                              <p:tgtEl>
                                                <p:sldTgt/>
                                              </p:tgtEl>
                                            </p:cond>
                                          </p:endCondLst>
                                        </p:cTn>
                                        <p:tgtEl>
                                          <p:sndTgt r:embed="rId5" name="click.wav" builtIn="1"/>
                                        </p:tgtEl>
                                      </p:cMediaNode>
                                    </p:audio>
                                  </p:subTnLst>
                                </p:cTn>
                              </p:par>
                            </p:childTnLst>
                          </p:cTn>
                        </p:par>
                        <p:par>
                          <p:cTn id="70" fill="hold">
                            <p:stCondLst>
                              <p:cond delay="8000"/>
                            </p:stCondLst>
                            <p:childTnLst>
                              <p:par>
                                <p:cTn id="71" presetID="1" presetClass="entr" presetSubtype="0" fill="hold" grpId="0" nodeType="afterEffect">
                                  <p:stCondLst>
                                    <p:cond delay="1000"/>
                                  </p:stCondLst>
                                  <p:childTnLst>
                                    <p:set>
                                      <p:cBhvr>
                                        <p:cTn id="72" dur="1" fill="hold">
                                          <p:stCondLst>
                                            <p:cond delay="0"/>
                                          </p:stCondLst>
                                        </p:cTn>
                                        <p:tgtEl>
                                          <p:spTgt spid="17434"/>
                                        </p:tgtEl>
                                        <p:attrNameLst>
                                          <p:attrName>style.visibility</p:attrName>
                                        </p:attrNameLst>
                                      </p:cBhvr>
                                      <p:to>
                                        <p:strVal val="visible"/>
                                      </p:to>
                                    </p:set>
                                  </p:childTnLst>
                                  <p:subTnLst>
                                    <p:audio>
                                      <p:cMediaNode>
                                        <p:cTn display="0" masterRel="sameClick">
                                          <p:stCondLst>
                                            <p:cond evt="begin" delay="0">
                                              <p:tn val="71"/>
                                            </p:cond>
                                          </p:stCondLst>
                                          <p:endCondLst>
                                            <p:cond evt="onStopAudio" delay="0">
                                              <p:tgtEl>
                                                <p:sldTgt/>
                                              </p:tgtEl>
                                            </p:cond>
                                          </p:endCondLst>
                                        </p:cTn>
                                        <p:tgtEl>
                                          <p:sndTgt r:embed="rId5" name="click.wav" builtIn="1"/>
                                        </p:tgtEl>
                                      </p:cMediaNode>
                                    </p:audio>
                                  </p:subTnLst>
                                </p:cTn>
                              </p:par>
                            </p:childTnLst>
                          </p:cTn>
                        </p:par>
                        <p:par>
                          <p:cTn id="73" fill="hold">
                            <p:stCondLst>
                              <p:cond delay="9000"/>
                            </p:stCondLst>
                            <p:childTnLst>
                              <p:par>
                                <p:cTn id="74" presetID="1" presetClass="entr" presetSubtype="0" fill="hold" grpId="0" nodeType="afterEffect">
                                  <p:stCondLst>
                                    <p:cond delay="1000"/>
                                  </p:stCondLst>
                                  <p:childTnLst>
                                    <p:set>
                                      <p:cBhvr>
                                        <p:cTn id="75" dur="1" fill="hold">
                                          <p:stCondLst>
                                            <p:cond delay="0"/>
                                          </p:stCondLst>
                                        </p:cTn>
                                        <p:tgtEl>
                                          <p:spTgt spid="17435"/>
                                        </p:tgtEl>
                                        <p:attrNameLst>
                                          <p:attrName>style.visibility</p:attrName>
                                        </p:attrNameLst>
                                      </p:cBhvr>
                                      <p:to>
                                        <p:strVal val="visible"/>
                                      </p:to>
                                    </p:set>
                                  </p:childTnLst>
                                  <p:subTnLst>
                                    <p:audio>
                                      <p:cMediaNode>
                                        <p:cTn display="0" masterRel="sameClick">
                                          <p:stCondLst>
                                            <p:cond evt="begin" delay="0">
                                              <p:tn val="74"/>
                                            </p:cond>
                                          </p:stCondLst>
                                          <p:endCondLst>
                                            <p:cond evt="onStopAudio" delay="0">
                                              <p:tgtEl>
                                                <p:sldTgt/>
                                              </p:tgtEl>
                                            </p:cond>
                                          </p:endCondLst>
                                        </p:cTn>
                                        <p:tgtEl>
                                          <p:sndTgt r:embed="rId6" name="explode.wav" builtIn="1"/>
                                        </p:tgtEl>
                                      </p:cMediaNode>
                                    </p:audio>
                                  </p:subTnLst>
                                </p:cTn>
                              </p:par>
                            </p:childTnLst>
                          </p:cTn>
                        </p:par>
                      </p:childTnLst>
                    </p:cTn>
                  </p:par>
                  <p:par>
                    <p:cTn id="76" fill="hold">
                      <p:stCondLst>
                        <p:cond delay="indefinite"/>
                      </p:stCondLst>
                      <p:childTnLst>
                        <p:par>
                          <p:cTn id="77" fill="hold">
                            <p:stCondLst>
                              <p:cond delay="0"/>
                            </p:stCondLst>
                            <p:childTnLst>
                              <p:par>
                                <p:cTn id="78" presetID="49" presetClass="exit" presetSubtype="0" accel="100000" fill="hold" grpId="1" nodeType="clickEffect">
                                  <p:stCondLst>
                                    <p:cond delay="0"/>
                                  </p:stCondLst>
                                  <p:childTnLst>
                                    <p:anim calcmode="lin" valueType="num">
                                      <p:cBhvr>
                                        <p:cTn id="79" dur="500"/>
                                        <p:tgtEl>
                                          <p:spTgt spid="17424"/>
                                        </p:tgtEl>
                                        <p:attrNameLst>
                                          <p:attrName>ppt_w</p:attrName>
                                        </p:attrNameLst>
                                      </p:cBhvr>
                                      <p:tavLst>
                                        <p:tav tm="0">
                                          <p:val>
                                            <p:strVal val="ppt_w"/>
                                          </p:val>
                                        </p:tav>
                                        <p:tav tm="100000">
                                          <p:val>
                                            <p:fltVal val="0"/>
                                          </p:val>
                                        </p:tav>
                                      </p:tavLst>
                                    </p:anim>
                                    <p:anim calcmode="lin" valueType="num">
                                      <p:cBhvr>
                                        <p:cTn id="80" dur="500"/>
                                        <p:tgtEl>
                                          <p:spTgt spid="17424"/>
                                        </p:tgtEl>
                                        <p:attrNameLst>
                                          <p:attrName>ppt_h</p:attrName>
                                        </p:attrNameLst>
                                      </p:cBhvr>
                                      <p:tavLst>
                                        <p:tav tm="0">
                                          <p:val>
                                            <p:strVal val="ppt_h"/>
                                          </p:val>
                                        </p:tav>
                                        <p:tav tm="100000">
                                          <p:val>
                                            <p:fltVal val="0"/>
                                          </p:val>
                                        </p:tav>
                                      </p:tavLst>
                                    </p:anim>
                                    <p:anim calcmode="lin" valueType="num">
                                      <p:cBhvr>
                                        <p:cTn id="81" dur="500"/>
                                        <p:tgtEl>
                                          <p:spTgt spid="17424"/>
                                        </p:tgtEl>
                                        <p:attrNameLst>
                                          <p:attrName>style.rotation</p:attrName>
                                        </p:attrNameLst>
                                      </p:cBhvr>
                                      <p:tavLst>
                                        <p:tav tm="0">
                                          <p:val>
                                            <p:fltVal val="0"/>
                                          </p:val>
                                        </p:tav>
                                        <p:tav tm="100000">
                                          <p:val>
                                            <p:fltVal val="360"/>
                                          </p:val>
                                        </p:tav>
                                      </p:tavLst>
                                    </p:anim>
                                    <p:animEffect transition="out" filter="fade">
                                      <p:cBhvr>
                                        <p:cTn id="82" dur="500"/>
                                        <p:tgtEl>
                                          <p:spTgt spid="17424"/>
                                        </p:tgtEl>
                                      </p:cBhvr>
                                    </p:animEffect>
                                    <p:set>
                                      <p:cBhvr>
                                        <p:cTn id="83" dur="1" fill="hold">
                                          <p:stCondLst>
                                            <p:cond delay="499"/>
                                          </p:stCondLst>
                                        </p:cTn>
                                        <p:tgtEl>
                                          <p:spTgt spid="17424"/>
                                        </p:tgtEl>
                                        <p:attrNameLst>
                                          <p:attrName>style.visibility</p:attrName>
                                        </p:attrNameLst>
                                      </p:cBhvr>
                                      <p:to>
                                        <p:strVal val="hidden"/>
                                      </p:to>
                                    </p:set>
                                  </p:childTnLst>
                                </p:cTn>
                              </p:par>
                              <p:par>
                                <p:cTn id="84" presetID="49" presetClass="exit" presetSubtype="0" accel="100000" fill="hold" grpId="1" nodeType="withEffect">
                                  <p:stCondLst>
                                    <p:cond delay="0"/>
                                  </p:stCondLst>
                                  <p:childTnLst>
                                    <p:anim calcmode="lin" valueType="num">
                                      <p:cBhvr>
                                        <p:cTn id="85" dur="500"/>
                                        <p:tgtEl>
                                          <p:spTgt spid="17425"/>
                                        </p:tgtEl>
                                        <p:attrNameLst>
                                          <p:attrName>ppt_w</p:attrName>
                                        </p:attrNameLst>
                                      </p:cBhvr>
                                      <p:tavLst>
                                        <p:tav tm="0">
                                          <p:val>
                                            <p:strVal val="ppt_w"/>
                                          </p:val>
                                        </p:tav>
                                        <p:tav tm="100000">
                                          <p:val>
                                            <p:fltVal val="0"/>
                                          </p:val>
                                        </p:tav>
                                      </p:tavLst>
                                    </p:anim>
                                    <p:anim calcmode="lin" valueType="num">
                                      <p:cBhvr>
                                        <p:cTn id="86" dur="500"/>
                                        <p:tgtEl>
                                          <p:spTgt spid="17425"/>
                                        </p:tgtEl>
                                        <p:attrNameLst>
                                          <p:attrName>ppt_h</p:attrName>
                                        </p:attrNameLst>
                                      </p:cBhvr>
                                      <p:tavLst>
                                        <p:tav tm="0">
                                          <p:val>
                                            <p:strVal val="ppt_h"/>
                                          </p:val>
                                        </p:tav>
                                        <p:tav tm="100000">
                                          <p:val>
                                            <p:fltVal val="0"/>
                                          </p:val>
                                        </p:tav>
                                      </p:tavLst>
                                    </p:anim>
                                    <p:anim calcmode="lin" valueType="num">
                                      <p:cBhvr>
                                        <p:cTn id="87" dur="500"/>
                                        <p:tgtEl>
                                          <p:spTgt spid="17425"/>
                                        </p:tgtEl>
                                        <p:attrNameLst>
                                          <p:attrName>style.rotation</p:attrName>
                                        </p:attrNameLst>
                                      </p:cBhvr>
                                      <p:tavLst>
                                        <p:tav tm="0">
                                          <p:val>
                                            <p:fltVal val="0"/>
                                          </p:val>
                                        </p:tav>
                                        <p:tav tm="100000">
                                          <p:val>
                                            <p:fltVal val="360"/>
                                          </p:val>
                                        </p:tav>
                                      </p:tavLst>
                                    </p:anim>
                                    <p:animEffect transition="out" filter="fade">
                                      <p:cBhvr>
                                        <p:cTn id="88" dur="500"/>
                                        <p:tgtEl>
                                          <p:spTgt spid="17425"/>
                                        </p:tgtEl>
                                      </p:cBhvr>
                                    </p:animEffect>
                                    <p:set>
                                      <p:cBhvr>
                                        <p:cTn id="89" dur="1" fill="hold">
                                          <p:stCondLst>
                                            <p:cond delay="499"/>
                                          </p:stCondLst>
                                        </p:cTn>
                                        <p:tgtEl>
                                          <p:spTgt spid="17425"/>
                                        </p:tgtEl>
                                        <p:attrNameLst>
                                          <p:attrName>style.visibility</p:attrName>
                                        </p:attrNameLst>
                                      </p:cBhvr>
                                      <p:to>
                                        <p:strVal val="hidden"/>
                                      </p:to>
                                    </p:set>
                                  </p:childTnLst>
                                </p:cTn>
                              </p:par>
                              <p:par>
                                <p:cTn id="90" presetID="49" presetClass="exit" presetSubtype="0" accel="100000" fill="hold" grpId="1" nodeType="withEffect">
                                  <p:stCondLst>
                                    <p:cond delay="0"/>
                                  </p:stCondLst>
                                  <p:childTnLst>
                                    <p:anim calcmode="lin" valueType="num">
                                      <p:cBhvr>
                                        <p:cTn id="91" dur="500"/>
                                        <p:tgtEl>
                                          <p:spTgt spid="17426"/>
                                        </p:tgtEl>
                                        <p:attrNameLst>
                                          <p:attrName>ppt_w</p:attrName>
                                        </p:attrNameLst>
                                      </p:cBhvr>
                                      <p:tavLst>
                                        <p:tav tm="0">
                                          <p:val>
                                            <p:strVal val="ppt_w"/>
                                          </p:val>
                                        </p:tav>
                                        <p:tav tm="100000">
                                          <p:val>
                                            <p:fltVal val="0"/>
                                          </p:val>
                                        </p:tav>
                                      </p:tavLst>
                                    </p:anim>
                                    <p:anim calcmode="lin" valueType="num">
                                      <p:cBhvr>
                                        <p:cTn id="92" dur="500"/>
                                        <p:tgtEl>
                                          <p:spTgt spid="17426"/>
                                        </p:tgtEl>
                                        <p:attrNameLst>
                                          <p:attrName>ppt_h</p:attrName>
                                        </p:attrNameLst>
                                      </p:cBhvr>
                                      <p:tavLst>
                                        <p:tav tm="0">
                                          <p:val>
                                            <p:strVal val="ppt_h"/>
                                          </p:val>
                                        </p:tav>
                                        <p:tav tm="100000">
                                          <p:val>
                                            <p:fltVal val="0"/>
                                          </p:val>
                                        </p:tav>
                                      </p:tavLst>
                                    </p:anim>
                                    <p:anim calcmode="lin" valueType="num">
                                      <p:cBhvr>
                                        <p:cTn id="93" dur="500"/>
                                        <p:tgtEl>
                                          <p:spTgt spid="17426"/>
                                        </p:tgtEl>
                                        <p:attrNameLst>
                                          <p:attrName>style.rotation</p:attrName>
                                        </p:attrNameLst>
                                      </p:cBhvr>
                                      <p:tavLst>
                                        <p:tav tm="0">
                                          <p:val>
                                            <p:fltVal val="0"/>
                                          </p:val>
                                        </p:tav>
                                        <p:tav tm="100000">
                                          <p:val>
                                            <p:fltVal val="360"/>
                                          </p:val>
                                        </p:tav>
                                      </p:tavLst>
                                    </p:anim>
                                    <p:animEffect transition="out" filter="fade">
                                      <p:cBhvr>
                                        <p:cTn id="94" dur="500"/>
                                        <p:tgtEl>
                                          <p:spTgt spid="17426"/>
                                        </p:tgtEl>
                                      </p:cBhvr>
                                    </p:animEffect>
                                    <p:set>
                                      <p:cBhvr>
                                        <p:cTn id="95" dur="1" fill="hold">
                                          <p:stCondLst>
                                            <p:cond delay="499"/>
                                          </p:stCondLst>
                                        </p:cTn>
                                        <p:tgtEl>
                                          <p:spTgt spid="17426"/>
                                        </p:tgtEl>
                                        <p:attrNameLst>
                                          <p:attrName>style.visibility</p:attrName>
                                        </p:attrNameLst>
                                      </p:cBhvr>
                                      <p:to>
                                        <p:strVal val="hidden"/>
                                      </p:to>
                                    </p:set>
                                  </p:childTnLst>
                                </p:cTn>
                              </p:par>
                              <p:par>
                                <p:cTn id="96" presetID="49" presetClass="exit" presetSubtype="0" accel="100000" fill="hold" grpId="1" nodeType="withEffect">
                                  <p:stCondLst>
                                    <p:cond delay="0"/>
                                  </p:stCondLst>
                                  <p:childTnLst>
                                    <p:anim calcmode="lin" valueType="num">
                                      <p:cBhvr>
                                        <p:cTn id="97" dur="500"/>
                                        <p:tgtEl>
                                          <p:spTgt spid="17427"/>
                                        </p:tgtEl>
                                        <p:attrNameLst>
                                          <p:attrName>ppt_w</p:attrName>
                                        </p:attrNameLst>
                                      </p:cBhvr>
                                      <p:tavLst>
                                        <p:tav tm="0">
                                          <p:val>
                                            <p:strVal val="ppt_w"/>
                                          </p:val>
                                        </p:tav>
                                        <p:tav tm="100000">
                                          <p:val>
                                            <p:fltVal val="0"/>
                                          </p:val>
                                        </p:tav>
                                      </p:tavLst>
                                    </p:anim>
                                    <p:anim calcmode="lin" valueType="num">
                                      <p:cBhvr>
                                        <p:cTn id="98" dur="500"/>
                                        <p:tgtEl>
                                          <p:spTgt spid="17427"/>
                                        </p:tgtEl>
                                        <p:attrNameLst>
                                          <p:attrName>ppt_h</p:attrName>
                                        </p:attrNameLst>
                                      </p:cBhvr>
                                      <p:tavLst>
                                        <p:tav tm="0">
                                          <p:val>
                                            <p:strVal val="ppt_h"/>
                                          </p:val>
                                        </p:tav>
                                        <p:tav tm="100000">
                                          <p:val>
                                            <p:fltVal val="0"/>
                                          </p:val>
                                        </p:tav>
                                      </p:tavLst>
                                    </p:anim>
                                    <p:anim calcmode="lin" valueType="num">
                                      <p:cBhvr>
                                        <p:cTn id="99" dur="500"/>
                                        <p:tgtEl>
                                          <p:spTgt spid="17427"/>
                                        </p:tgtEl>
                                        <p:attrNameLst>
                                          <p:attrName>style.rotation</p:attrName>
                                        </p:attrNameLst>
                                      </p:cBhvr>
                                      <p:tavLst>
                                        <p:tav tm="0">
                                          <p:val>
                                            <p:fltVal val="0"/>
                                          </p:val>
                                        </p:tav>
                                        <p:tav tm="100000">
                                          <p:val>
                                            <p:fltVal val="360"/>
                                          </p:val>
                                        </p:tav>
                                      </p:tavLst>
                                    </p:anim>
                                    <p:animEffect transition="out" filter="fade">
                                      <p:cBhvr>
                                        <p:cTn id="100" dur="500"/>
                                        <p:tgtEl>
                                          <p:spTgt spid="17427"/>
                                        </p:tgtEl>
                                      </p:cBhvr>
                                    </p:animEffect>
                                    <p:set>
                                      <p:cBhvr>
                                        <p:cTn id="101" dur="1" fill="hold">
                                          <p:stCondLst>
                                            <p:cond delay="499"/>
                                          </p:stCondLst>
                                        </p:cTn>
                                        <p:tgtEl>
                                          <p:spTgt spid="17427"/>
                                        </p:tgtEl>
                                        <p:attrNameLst>
                                          <p:attrName>style.visibility</p:attrName>
                                        </p:attrNameLst>
                                      </p:cBhvr>
                                      <p:to>
                                        <p:strVal val="hidden"/>
                                      </p:to>
                                    </p:set>
                                  </p:childTnLst>
                                </p:cTn>
                              </p:par>
                              <p:par>
                                <p:cTn id="102" presetID="49" presetClass="exit" presetSubtype="0" accel="100000" fill="hold" grpId="1" nodeType="withEffect">
                                  <p:stCondLst>
                                    <p:cond delay="0"/>
                                  </p:stCondLst>
                                  <p:childTnLst>
                                    <p:anim calcmode="lin" valueType="num">
                                      <p:cBhvr>
                                        <p:cTn id="103" dur="500"/>
                                        <p:tgtEl>
                                          <p:spTgt spid="17428"/>
                                        </p:tgtEl>
                                        <p:attrNameLst>
                                          <p:attrName>ppt_w</p:attrName>
                                        </p:attrNameLst>
                                      </p:cBhvr>
                                      <p:tavLst>
                                        <p:tav tm="0">
                                          <p:val>
                                            <p:strVal val="ppt_w"/>
                                          </p:val>
                                        </p:tav>
                                        <p:tav tm="100000">
                                          <p:val>
                                            <p:fltVal val="0"/>
                                          </p:val>
                                        </p:tav>
                                      </p:tavLst>
                                    </p:anim>
                                    <p:anim calcmode="lin" valueType="num">
                                      <p:cBhvr>
                                        <p:cTn id="104" dur="500"/>
                                        <p:tgtEl>
                                          <p:spTgt spid="17428"/>
                                        </p:tgtEl>
                                        <p:attrNameLst>
                                          <p:attrName>ppt_h</p:attrName>
                                        </p:attrNameLst>
                                      </p:cBhvr>
                                      <p:tavLst>
                                        <p:tav tm="0">
                                          <p:val>
                                            <p:strVal val="ppt_h"/>
                                          </p:val>
                                        </p:tav>
                                        <p:tav tm="100000">
                                          <p:val>
                                            <p:fltVal val="0"/>
                                          </p:val>
                                        </p:tav>
                                      </p:tavLst>
                                    </p:anim>
                                    <p:anim calcmode="lin" valueType="num">
                                      <p:cBhvr>
                                        <p:cTn id="105" dur="500"/>
                                        <p:tgtEl>
                                          <p:spTgt spid="17428"/>
                                        </p:tgtEl>
                                        <p:attrNameLst>
                                          <p:attrName>style.rotation</p:attrName>
                                        </p:attrNameLst>
                                      </p:cBhvr>
                                      <p:tavLst>
                                        <p:tav tm="0">
                                          <p:val>
                                            <p:fltVal val="0"/>
                                          </p:val>
                                        </p:tav>
                                        <p:tav tm="100000">
                                          <p:val>
                                            <p:fltVal val="360"/>
                                          </p:val>
                                        </p:tav>
                                      </p:tavLst>
                                    </p:anim>
                                    <p:animEffect transition="out" filter="fade">
                                      <p:cBhvr>
                                        <p:cTn id="106" dur="500"/>
                                        <p:tgtEl>
                                          <p:spTgt spid="17428"/>
                                        </p:tgtEl>
                                      </p:cBhvr>
                                    </p:animEffect>
                                    <p:set>
                                      <p:cBhvr>
                                        <p:cTn id="107" dur="1" fill="hold">
                                          <p:stCondLst>
                                            <p:cond delay="499"/>
                                          </p:stCondLst>
                                        </p:cTn>
                                        <p:tgtEl>
                                          <p:spTgt spid="17428"/>
                                        </p:tgtEl>
                                        <p:attrNameLst>
                                          <p:attrName>style.visibility</p:attrName>
                                        </p:attrNameLst>
                                      </p:cBhvr>
                                      <p:to>
                                        <p:strVal val="hidden"/>
                                      </p:to>
                                    </p:set>
                                  </p:childTnLst>
                                </p:cTn>
                              </p:par>
                              <p:par>
                                <p:cTn id="108" presetID="49" presetClass="exit" presetSubtype="0" accel="100000" fill="hold" grpId="1" nodeType="withEffect">
                                  <p:stCondLst>
                                    <p:cond delay="0"/>
                                  </p:stCondLst>
                                  <p:childTnLst>
                                    <p:anim calcmode="lin" valueType="num">
                                      <p:cBhvr>
                                        <p:cTn id="109" dur="500"/>
                                        <p:tgtEl>
                                          <p:spTgt spid="17429"/>
                                        </p:tgtEl>
                                        <p:attrNameLst>
                                          <p:attrName>ppt_w</p:attrName>
                                        </p:attrNameLst>
                                      </p:cBhvr>
                                      <p:tavLst>
                                        <p:tav tm="0">
                                          <p:val>
                                            <p:strVal val="ppt_w"/>
                                          </p:val>
                                        </p:tav>
                                        <p:tav tm="100000">
                                          <p:val>
                                            <p:fltVal val="0"/>
                                          </p:val>
                                        </p:tav>
                                      </p:tavLst>
                                    </p:anim>
                                    <p:anim calcmode="lin" valueType="num">
                                      <p:cBhvr>
                                        <p:cTn id="110" dur="500"/>
                                        <p:tgtEl>
                                          <p:spTgt spid="17429"/>
                                        </p:tgtEl>
                                        <p:attrNameLst>
                                          <p:attrName>ppt_h</p:attrName>
                                        </p:attrNameLst>
                                      </p:cBhvr>
                                      <p:tavLst>
                                        <p:tav tm="0">
                                          <p:val>
                                            <p:strVal val="ppt_h"/>
                                          </p:val>
                                        </p:tav>
                                        <p:tav tm="100000">
                                          <p:val>
                                            <p:fltVal val="0"/>
                                          </p:val>
                                        </p:tav>
                                      </p:tavLst>
                                    </p:anim>
                                    <p:anim calcmode="lin" valueType="num">
                                      <p:cBhvr>
                                        <p:cTn id="111" dur="500"/>
                                        <p:tgtEl>
                                          <p:spTgt spid="17429"/>
                                        </p:tgtEl>
                                        <p:attrNameLst>
                                          <p:attrName>style.rotation</p:attrName>
                                        </p:attrNameLst>
                                      </p:cBhvr>
                                      <p:tavLst>
                                        <p:tav tm="0">
                                          <p:val>
                                            <p:fltVal val="0"/>
                                          </p:val>
                                        </p:tav>
                                        <p:tav tm="100000">
                                          <p:val>
                                            <p:fltVal val="360"/>
                                          </p:val>
                                        </p:tav>
                                      </p:tavLst>
                                    </p:anim>
                                    <p:animEffect transition="out" filter="fade">
                                      <p:cBhvr>
                                        <p:cTn id="112" dur="500"/>
                                        <p:tgtEl>
                                          <p:spTgt spid="17429"/>
                                        </p:tgtEl>
                                      </p:cBhvr>
                                    </p:animEffect>
                                    <p:set>
                                      <p:cBhvr>
                                        <p:cTn id="113" dur="1" fill="hold">
                                          <p:stCondLst>
                                            <p:cond delay="499"/>
                                          </p:stCondLst>
                                        </p:cTn>
                                        <p:tgtEl>
                                          <p:spTgt spid="17429"/>
                                        </p:tgtEl>
                                        <p:attrNameLst>
                                          <p:attrName>style.visibility</p:attrName>
                                        </p:attrNameLst>
                                      </p:cBhvr>
                                      <p:to>
                                        <p:strVal val="hidden"/>
                                      </p:to>
                                    </p:set>
                                  </p:childTnLst>
                                </p:cTn>
                              </p:par>
                              <p:par>
                                <p:cTn id="114" presetID="49" presetClass="exit" presetSubtype="0" accel="100000" fill="hold" grpId="1" nodeType="withEffect">
                                  <p:stCondLst>
                                    <p:cond delay="0"/>
                                  </p:stCondLst>
                                  <p:childTnLst>
                                    <p:anim calcmode="lin" valueType="num">
                                      <p:cBhvr>
                                        <p:cTn id="115" dur="500"/>
                                        <p:tgtEl>
                                          <p:spTgt spid="17430"/>
                                        </p:tgtEl>
                                        <p:attrNameLst>
                                          <p:attrName>ppt_w</p:attrName>
                                        </p:attrNameLst>
                                      </p:cBhvr>
                                      <p:tavLst>
                                        <p:tav tm="0">
                                          <p:val>
                                            <p:strVal val="ppt_w"/>
                                          </p:val>
                                        </p:tav>
                                        <p:tav tm="100000">
                                          <p:val>
                                            <p:fltVal val="0"/>
                                          </p:val>
                                        </p:tav>
                                      </p:tavLst>
                                    </p:anim>
                                    <p:anim calcmode="lin" valueType="num">
                                      <p:cBhvr>
                                        <p:cTn id="116" dur="500"/>
                                        <p:tgtEl>
                                          <p:spTgt spid="17430"/>
                                        </p:tgtEl>
                                        <p:attrNameLst>
                                          <p:attrName>ppt_h</p:attrName>
                                        </p:attrNameLst>
                                      </p:cBhvr>
                                      <p:tavLst>
                                        <p:tav tm="0">
                                          <p:val>
                                            <p:strVal val="ppt_h"/>
                                          </p:val>
                                        </p:tav>
                                        <p:tav tm="100000">
                                          <p:val>
                                            <p:fltVal val="0"/>
                                          </p:val>
                                        </p:tav>
                                      </p:tavLst>
                                    </p:anim>
                                    <p:anim calcmode="lin" valueType="num">
                                      <p:cBhvr>
                                        <p:cTn id="117" dur="500"/>
                                        <p:tgtEl>
                                          <p:spTgt spid="17430"/>
                                        </p:tgtEl>
                                        <p:attrNameLst>
                                          <p:attrName>style.rotation</p:attrName>
                                        </p:attrNameLst>
                                      </p:cBhvr>
                                      <p:tavLst>
                                        <p:tav tm="0">
                                          <p:val>
                                            <p:fltVal val="0"/>
                                          </p:val>
                                        </p:tav>
                                        <p:tav tm="100000">
                                          <p:val>
                                            <p:fltVal val="360"/>
                                          </p:val>
                                        </p:tav>
                                      </p:tavLst>
                                    </p:anim>
                                    <p:animEffect transition="out" filter="fade">
                                      <p:cBhvr>
                                        <p:cTn id="118" dur="500"/>
                                        <p:tgtEl>
                                          <p:spTgt spid="17430"/>
                                        </p:tgtEl>
                                      </p:cBhvr>
                                    </p:animEffect>
                                    <p:set>
                                      <p:cBhvr>
                                        <p:cTn id="119" dur="1" fill="hold">
                                          <p:stCondLst>
                                            <p:cond delay="499"/>
                                          </p:stCondLst>
                                        </p:cTn>
                                        <p:tgtEl>
                                          <p:spTgt spid="17430"/>
                                        </p:tgtEl>
                                        <p:attrNameLst>
                                          <p:attrName>style.visibility</p:attrName>
                                        </p:attrNameLst>
                                      </p:cBhvr>
                                      <p:to>
                                        <p:strVal val="hidden"/>
                                      </p:to>
                                    </p:set>
                                  </p:childTnLst>
                                </p:cTn>
                              </p:par>
                              <p:par>
                                <p:cTn id="120" presetID="49" presetClass="exit" presetSubtype="0" accel="100000" fill="hold" grpId="1" nodeType="withEffect">
                                  <p:stCondLst>
                                    <p:cond delay="0"/>
                                  </p:stCondLst>
                                  <p:childTnLst>
                                    <p:anim calcmode="lin" valueType="num">
                                      <p:cBhvr>
                                        <p:cTn id="121" dur="500"/>
                                        <p:tgtEl>
                                          <p:spTgt spid="17431"/>
                                        </p:tgtEl>
                                        <p:attrNameLst>
                                          <p:attrName>ppt_w</p:attrName>
                                        </p:attrNameLst>
                                      </p:cBhvr>
                                      <p:tavLst>
                                        <p:tav tm="0">
                                          <p:val>
                                            <p:strVal val="ppt_w"/>
                                          </p:val>
                                        </p:tav>
                                        <p:tav tm="100000">
                                          <p:val>
                                            <p:fltVal val="0"/>
                                          </p:val>
                                        </p:tav>
                                      </p:tavLst>
                                    </p:anim>
                                    <p:anim calcmode="lin" valueType="num">
                                      <p:cBhvr>
                                        <p:cTn id="122" dur="500"/>
                                        <p:tgtEl>
                                          <p:spTgt spid="17431"/>
                                        </p:tgtEl>
                                        <p:attrNameLst>
                                          <p:attrName>ppt_h</p:attrName>
                                        </p:attrNameLst>
                                      </p:cBhvr>
                                      <p:tavLst>
                                        <p:tav tm="0">
                                          <p:val>
                                            <p:strVal val="ppt_h"/>
                                          </p:val>
                                        </p:tav>
                                        <p:tav tm="100000">
                                          <p:val>
                                            <p:fltVal val="0"/>
                                          </p:val>
                                        </p:tav>
                                      </p:tavLst>
                                    </p:anim>
                                    <p:anim calcmode="lin" valueType="num">
                                      <p:cBhvr>
                                        <p:cTn id="123" dur="500"/>
                                        <p:tgtEl>
                                          <p:spTgt spid="17431"/>
                                        </p:tgtEl>
                                        <p:attrNameLst>
                                          <p:attrName>style.rotation</p:attrName>
                                        </p:attrNameLst>
                                      </p:cBhvr>
                                      <p:tavLst>
                                        <p:tav tm="0">
                                          <p:val>
                                            <p:fltVal val="0"/>
                                          </p:val>
                                        </p:tav>
                                        <p:tav tm="100000">
                                          <p:val>
                                            <p:fltVal val="360"/>
                                          </p:val>
                                        </p:tav>
                                      </p:tavLst>
                                    </p:anim>
                                    <p:animEffect transition="out" filter="fade">
                                      <p:cBhvr>
                                        <p:cTn id="124" dur="500"/>
                                        <p:tgtEl>
                                          <p:spTgt spid="17431"/>
                                        </p:tgtEl>
                                      </p:cBhvr>
                                    </p:animEffect>
                                    <p:set>
                                      <p:cBhvr>
                                        <p:cTn id="125" dur="1" fill="hold">
                                          <p:stCondLst>
                                            <p:cond delay="499"/>
                                          </p:stCondLst>
                                        </p:cTn>
                                        <p:tgtEl>
                                          <p:spTgt spid="17431"/>
                                        </p:tgtEl>
                                        <p:attrNameLst>
                                          <p:attrName>style.visibility</p:attrName>
                                        </p:attrNameLst>
                                      </p:cBhvr>
                                      <p:to>
                                        <p:strVal val="hidden"/>
                                      </p:to>
                                    </p:set>
                                  </p:childTnLst>
                                </p:cTn>
                              </p:par>
                              <p:par>
                                <p:cTn id="126" presetID="49" presetClass="exit" presetSubtype="0" accel="100000" fill="hold" grpId="1" nodeType="withEffect">
                                  <p:stCondLst>
                                    <p:cond delay="0"/>
                                  </p:stCondLst>
                                  <p:childTnLst>
                                    <p:anim calcmode="lin" valueType="num">
                                      <p:cBhvr>
                                        <p:cTn id="127" dur="500"/>
                                        <p:tgtEl>
                                          <p:spTgt spid="17432"/>
                                        </p:tgtEl>
                                        <p:attrNameLst>
                                          <p:attrName>ppt_w</p:attrName>
                                        </p:attrNameLst>
                                      </p:cBhvr>
                                      <p:tavLst>
                                        <p:tav tm="0">
                                          <p:val>
                                            <p:strVal val="ppt_w"/>
                                          </p:val>
                                        </p:tav>
                                        <p:tav tm="100000">
                                          <p:val>
                                            <p:fltVal val="0"/>
                                          </p:val>
                                        </p:tav>
                                      </p:tavLst>
                                    </p:anim>
                                    <p:anim calcmode="lin" valueType="num">
                                      <p:cBhvr>
                                        <p:cTn id="128" dur="500"/>
                                        <p:tgtEl>
                                          <p:spTgt spid="17432"/>
                                        </p:tgtEl>
                                        <p:attrNameLst>
                                          <p:attrName>ppt_h</p:attrName>
                                        </p:attrNameLst>
                                      </p:cBhvr>
                                      <p:tavLst>
                                        <p:tav tm="0">
                                          <p:val>
                                            <p:strVal val="ppt_h"/>
                                          </p:val>
                                        </p:tav>
                                        <p:tav tm="100000">
                                          <p:val>
                                            <p:fltVal val="0"/>
                                          </p:val>
                                        </p:tav>
                                      </p:tavLst>
                                    </p:anim>
                                    <p:anim calcmode="lin" valueType="num">
                                      <p:cBhvr>
                                        <p:cTn id="129" dur="500"/>
                                        <p:tgtEl>
                                          <p:spTgt spid="17432"/>
                                        </p:tgtEl>
                                        <p:attrNameLst>
                                          <p:attrName>style.rotation</p:attrName>
                                        </p:attrNameLst>
                                      </p:cBhvr>
                                      <p:tavLst>
                                        <p:tav tm="0">
                                          <p:val>
                                            <p:fltVal val="0"/>
                                          </p:val>
                                        </p:tav>
                                        <p:tav tm="100000">
                                          <p:val>
                                            <p:fltVal val="360"/>
                                          </p:val>
                                        </p:tav>
                                      </p:tavLst>
                                    </p:anim>
                                    <p:animEffect transition="out" filter="fade">
                                      <p:cBhvr>
                                        <p:cTn id="130" dur="500"/>
                                        <p:tgtEl>
                                          <p:spTgt spid="17432"/>
                                        </p:tgtEl>
                                      </p:cBhvr>
                                    </p:animEffect>
                                    <p:set>
                                      <p:cBhvr>
                                        <p:cTn id="131" dur="1" fill="hold">
                                          <p:stCondLst>
                                            <p:cond delay="499"/>
                                          </p:stCondLst>
                                        </p:cTn>
                                        <p:tgtEl>
                                          <p:spTgt spid="17432"/>
                                        </p:tgtEl>
                                        <p:attrNameLst>
                                          <p:attrName>style.visibility</p:attrName>
                                        </p:attrNameLst>
                                      </p:cBhvr>
                                      <p:to>
                                        <p:strVal val="hidden"/>
                                      </p:to>
                                    </p:set>
                                  </p:childTnLst>
                                </p:cTn>
                              </p:par>
                              <p:par>
                                <p:cTn id="132" presetID="49" presetClass="exit" presetSubtype="0" accel="100000" fill="hold" grpId="1" nodeType="withEffect">
                                  <p:stCondLst>
                                    <p:cond delay="0"/>
                                  </p:stCondLst>
                                  <p:childTnLst>
                                    <p:anim calcmode="lin" valueType="num">
                                      <p:cBhvr>
                                        <p:cTn id="133" dur="500"/>
                                        <p:tgtEl>
                                          <p:spTgt spid="17433"/>
                                        </p:tgtEl>
                                        <p:attrNameLst>
                                          <p:attrName>ppt_w</p:attrName>
                                        </p:attrNameLst>
                                      </p:cBhvr>
                                      <p:tavLst>
                                        <p:tav tm="0">
                                          <p:val>
                                            <p:strVal val="ppt_w"/>
                                          </p:val>
                                        </p:tav>
                                        <p:tav tm="100000">
                                          <p:val>
                                            <p:fltVal val="0"/>
                                          </p:val>
                                        </p:tav>
                                      </p:tavLst>
                                    </p:anim>
                                    <p:anim calcmode="lin" valueType="num">
                                      <p:cBhvr>
                                        <p:cTn id="134" dur="500"/>
                                        <p:tgtEl>
                                          <p:spTgt spid="17433"/>
                                        </p:tgtEl>
                                        <p:attrNameLst>
                                          <p:attrName>ppt_h</p:attrName>
                                        </p:attrNameLst>
                                      </p:cBhvr>
                                      <p:tavLst>
                                        <p:tav tm="0">
                                          <p:val>
                                            <p:strVal val="ppt_h"/>
                                          </p:val>
                                        </p:tav>
                                        <p:tav tm="100000">
                                          <p:val>
                                            <p:fltVal val="0"/>
                                          </p:val>
                                        </p:tav>
                                      </p:tavLst>
                                    </p:anim>
                                    <p:anim calcmode="lin" valueType="num">
                                      <p:cBhvr>
                                        <p:cTn id="135" dur="500"/>
                                        <p:tgtEl>
                                          <p:spTgt spid="17433"/>
                                        </p:tgtEl>
                                        <p:attrNameLst>
                                          <p:attrName>style.rotation</p:attrName>
                                        </p:attrNameLst>
                                      </p:cBhvr>
                                      <p:tavLst>
                                        <p:tav tm="0">
                                          <p:val>
                                            <p:fltVal val="0"/>
                                          </p:val>
                                        </p:tav>
                                        <p:tav tm="100000">
                                          <p:val>
                                            <p:fltVal val="360"/>
                                          </p:val>
                                        </p:tav>
                                      </p:tavLst>
                                    </p:anim>
                                    <p:animEffect transition="out" filter="fade">
                                      <p:cBhvr>
                                        <p:cTn id="136" dur="500"/>
                                        <p:tgtEl>
                                          <p:spTgt spid="17433"/>
                                        </p:tgtEl>
                                      </p:cBhvr>
                                    </p:animEffect>
                                    <p:set>
                                      <p:cBhvr>
                                        <p:cTn id="137" dur="1" fill="hold">
                                          <p:stCondLst>
                                            <p:cond delay="499"/>
                                          </p:stCondLst>
                                        </p:cTn>
                                        <p:tgtEl>
                                          <p:spTgt spid="17433"/>
                                        </p:tgtEl>
                                        <p:attrNameLst>
                                          <p:attrName>style.visibility</p:attrName>
                                        </p:attrNameLst>
                                      </p:cBhvr>
                                      <p:to>
                                        <p:strVal val="hidden"/>
                                      </p:to>
                                    </p:set>
                                  </p:childTnLst>
                                </p:cTn>
                              </p:par>
                              <p:par>
                                <p:cTn id="138" presetID="49" presetClass="exit" presetSubtype="0" accel="100000" fill="hold" grpId="1" nodeType="withEffect">
                                  <p:stCondLst>
                                    <p:cond delay="0"/>
                                  </p:stCondLst>
                                  <p:childTnLst>
                                    <p:anim calcmode="lin" valueType="num">
                                      <p:cBhvr>
                                        <p:cTn id="139" dur="500"/>
                                        <p:tgtEl>
                                          <p:spTgt spid="17434"/>
                                        </p:tgtEl>
                                        <p:attrNameLst>
                                          <p:attrName>ppt_w</p:attrName>
                                        </p:attrNameLst>
                                      </p:cBhvr>
                                      <p:tavLst>
                                        <p:tav tm="0">
                                          <p:val>
                                            <p:strVal val="ppt_w"/>
                                          </p:val>
                                        </p:tav>
                                        <p:tav tm="100000">
                                          <p:val>
                                            <p:fltVal val="0"/>
                                          </p:val>
                                        </p:tav>
                                      </p:tavLst>
                                    </p:anim>
                                    <p:anim calcmode="lin" valueType="num">
                                      <p:cBhvr>
                                        <p:cTn id="140" dur="500"/>
                                        <p:tgtEl>
                                          <p:spTgt spid="17434"/>
                                        </p:tgtEl>
                                        <p:attrNameLst>
                                          <p:attrName>ppt_h</p:attrName>
                                        </p:attrNameLst>
                                      </p:cBhvr>
                                      <p:tavLst>
                                        <p:tav tm="0">
                                          <p:val>
                                            <p:strVal val="ppt_h"/>
                                          </p:val>
                                        </p:tav>
                                        <p:tav tm="100000">
                                          <p:val>
                                            <p:fltVal val="0"/>
                                          </p:val>
                                        </p:tav>
                                      </p:tavLst>
                                    </p:anim>
                                    <p:anim calcmode="lin" valueType="num">
                                      <p:cBhvr>
                                        <p:cTn id="141" dur="500"/>
                                        <p:tgtEl>
                                          <p:spTgt spid="17434"/>
                                        </p:tgtEl>
                                        <p:attrNameLst>
                                          <p:attrName>style.rotation</p:attrName>
                                        </p:attrNameLst>
                                      </p:cBhvr>
                                      <p:tavLst>
                                        <p:tav tm="0">
                                          <p:val>
                                            <p:fltVal val="0"/>
                                          </p:val>
                                        </p:tav>
                                        <p:tav tm="100000">
                                          <p:val>
                                            <p:fltVal val="360"/>
                                          </p:val>
                                        </p:tav>
                                      </p:tavLst>
                                    </p:anim>
                                    <p:animEffect transition="out" filter="fade">
                                      <p:cBhvr>
                                        <p:cTn id="142" dur="500"/>
                                        <p:tgtEl>
                                          <p:spTgt spid="17434"/>
                                        </p:tgtEl>
                                      </p:cBhvr>
                                    </p:animEffect>
                                    <p:set>
                                      <p:cBhvr>
                                        <p:cTn id="143" dur="1" fill="hold">
                                          <p:stCondLst>
                                            <p:cond delay="499"/>
                                          </p:stCondLst>
                                        </p:cTn>
                                        <p:tgtEl>
                                          <p:spTgt spid="17434"/>
                                        </p:tgtEl>
                                        <p:attrNameLst>
                                          <p:attrName>style.visibility</p:attrName>
                                        </p:attrNameLst>
                                      </p:cBhvr>
                                      <p:to>
                                        <p:strVal val="hidden"/>
                                      </p:to>
                                    </p:set>
                                  </p:childTnLst>
                                </p:cTn>
                              </p:par>
                              <p:par>
                                <p:cTn id="144" presetID="49" presetClass="exit" presetSubtype="0" accel="100000" fill="hold" grpId="1" nodeType="withEffect">
                                  <p:stCondLst>
                                    <p:cond delay="0"/>
                                  </p:stCondLst>
                                  <p:childTnLst>
                                    <p:anim calcmode="lin" valueType="num">
                                      <p:cBhvr>
                                        <p:cTn id="145" dur="500"/>
                                        <p:tgtEl>
                                          <p:spTgt spid="17435"/>
                                        </p:tgtEl>
                                        <p:attrNameLst>
                                          <p:attrName>ppt_w</p:attrName>
                                        </p:attrNameLst>
                                      </p:cBhvr>
                                      <p:tavLst>
                                        <p:tav tm="0">
                                          <p:val>
                                            <p:strVal val="ppt_w"/>
                                          </p:val>
                                        </p:tav>
                                        <p:tav tm="100000">
                                          <p:val>
                                            <p:fltVal val="0"/>
                                          </p:val>
                                        </p:tav>
                                      </p:tavLst>
                                    </p:anim>
                                    <p:anim calcmode="lin" valueType="num">
                                      <p:cBhvr>
                                        <p:cTn id="146" dur="500"/>
                                        <p:tgtEl>
                                          <p:spTgt spid="17435"/>
                                        </p:tgtEl>
                                        <p:attrNameLst>
                                          <p:attrName>ppt_h</p:attrName>
                                        </p:attrNameLst>
                                      </p:cBhvr>
                                      <p:tavLst>
                                        <p:tav tm="0">
                                          <p:val>
                                            <p:strVal val="ppt_h"/>
                                          </p:val>
                                        </p:tav>
                                        <p:tav tm="100000">
                                          <p:val>
                                            <p:fltVal val="0"/>
                                          </p:val>
                                        </p:tav>
                                      </p:tavLst>
                                    </p:anim>
                                    <p:anim calcmode="lin" valueType="num">
                                      <p:cBhvr>
                                        <p:cTn id="147" dur="500"/>
                                        <p:tgtEl>
                                          <p:spTgt spid="17435"/>
                                        </p:tgtEl>
                                        <p:attrNameLst>
                                          <p:attrName>style.rotation</p:attrName>
                                        </p:attrNameLst>
                                      </p:cBhvr>
                                      <p:tavLst>
                                        <p:tav tm="0">
                                          <p:val>
                                            <p:fltVal val="0"/>
                                          </p:val>
                                        </p:tav>
                                        <p:tav tm="100000">
                                          <p:val>
                                            <p:fltVal val="360"/>
                                          </p:val>
                                        </p:tav>
                                      </p:tavLst>
                                    </p:anim>
                                    <p:animEffect transition="out" filter="fade">
                                      <p:cBhvr>
                                        <p:cTn id="148" dur="500"/>
                                        <p:tgtEl>
                                          <p:spTgt spid="17435"/>
                                        </p:tgtEl>
                                      </p:cBhvr>
                                    </p:animEffect>
                                    <p:set>
                                      <p:cBhvr>
                                        <p:cTn id="149" dur="1" fill="hold">
                                          <p:stCondLst>
                                            <p:cond delay="499"/>
                                          </p:stCondLst>
                                        </p:cTn>
                                        <p:tgtEl>
                                          <p:spTgt spid="17435"/>
                                        </p:tgtEl>
                                        <p:attrNameLst>
                                          <p:attrName>style.visibility</p:attrName>
                                        </p:attrNameLst>
                                      </p:cBhvr>
                                      <p:to>
                                        <p:strVal val="hidden"/>
                                      </p:to>
                                    </p:set>
                                  </p:childTnLst>
                                </p:cTn>
                              </p:par>
                            </p:childTnLst>
                          </p:cTn>
                        </p:par>
                        <p:par>
                          <p:cTn id="150" fill="hold">
                            <p:stCondLst>
                              <p:cond delay="500"/>
                            </p:stCondLst>
                            <p:childTnLst>
                              <p:par>
                                <p:cTn id="151" presetID="1" presetClass="entr" presetSubtype="0" fill="hold" grpId="0" nodeType="afterEffect">
                                  <p:stCondLst>
                                    <p:cond delay="0"/>
                                  </p:stCondLst>
                                  <p:childTnLst>
                                    <p:set>
                                      <p:cBhvr>
                                        <p:cTn id="152" dur="1" fill="hold">
                                          <p:stCondLst>
                                            <p:cond delay="0"/>
                                          </p:stCondLst>
                                        </p:cTn>
                                        <p:tgtEl>
                                          <p:spTgt spid="17418"/>
                                        </p:tgtEl>
                                        <p:attrNameLst>
                                          <p:attrName>style.visibility</p:attrName>
                                        </p:attrNameLst>
                                      </p:cBhvr>
                                      <p:to>
                                        <p:strVal val="visible"/>
                                      </p:to>
                                    </p:set>
                                  </p:childTnLst>
                                  <p:subTnLst>
                                    <p:audio>
                                      <p:cMediaNode vol="100000">
                                        <p:cTn display="0" masterRel="sameClick">
                                          <p:stCondLst>
                                            <p:cond evt="begin" delay="0">
                                              <p:tn val="151"/>
                                            </p:cond>
                                          </p:stCondLst>
                                          <p:endCondLst>
                                            <p:cond evt="onStopAudio" delay="0">
                                              <p:tgtEl>
                                                <p:sldTgt/>
                                              </p:tgtEl>
                                            </p:cond>
                                          </p:endCondLst>
                                        </p:cTn>
                                        <p:tgtEl>
                                          <p:sndTgt r:embed="rId7" name="hammer.wav" builtIn="1"/>
                                        </p:tgtEl>
                                      </p:cMediaNode>
                                    </p:audio>
                                  </p:subTnLst>
                                </p:cTn>
                              </p:par>
                            </p:childTnLst>
                          </p:cTn>
                        </p:par>
                        <p:par>
                          <p:cTn id="153" fill="hold">
                            <p:stCondLst>
                              <p:cond delay="500"/>
                            </p:stCondLst>
                            <p:childTnLst>
                              <p:par>
                                <p:cTn id="154" presetID="51" presetClass="entr" presetSubtype="0" repeatCount="3000" fill="hold" grpId="0" nodeType="afterEffect">
                                  <p:stCondLst>
                                    <p:cond delay="0"/>
                                  </p:stCondLst>
                                  <p:childTnLst>
                                    <p:set>
                                      <p:cBhvr>
                                        <p:cTn id="155" dur="1" fill="hold">
                                          <p:stCondLst>
                                            <p:cond delay="0"/>
                                          </p:stCondLst>
                                        </p:cTn>
                                        <p:tgtEl>
                                          <p:spTgt spid="17419"/>
                                        </p:tgtEl>
                                        <p:attrNameLst>
                                          <p:attrName>style.visibility</p:attrName>
                                        </p:attrNameLst>
                                      </p:cBhvr>
                                      <p:to>
                                        <p:strVal val="visible"/>
                                      </p:to>
                                    </p:set>
                                    <p:animEffect transition="in" filter="fade">
                                      <p:cBhvr>
                                        <p:cTn id="156" dur="192" decel="100000"/>
                                        <p:tgtEl>
                                          <p:spTgt spid="17419"/>
                                        </p:tgtEl>
                                      </p:cBhvr>
                                    </p:animEffect>
                                    <p:animScale>
                                      <p:cBhvr>
                                        <p:cTn id="157" dur="192" decel="100000"/>
                                        <p:tgtEl>
                                          <p:spTgt spid="17419"/>
                                        </p:tgtEl>
                                      </p:cBhvr>
                                      <p:from x="10000" y="10000"/>
                                      <p:to x="200000" y="450000"/>
                                    </p:animScale>
                                    <p:animScale>
                                      <p:cBhvr>
                                        <p:cTn id="158" dur="308" accel="100000" fill="hold">
                                          <p:stCondLst>
                                            <p:cond delay="192"/>
                                          </p:stCondLst>
                                        </p:cTn>
                                        <p:tgtEl>
                                          <p:spTgt spid="17419"/>
                                        </p:tgtEl>
                                      </p:cBhvr>
                                      <p:from x="200000" y="450000"/>
                                      <p:to x="100000" y="100000"/>
                                    </p:animScale>
                                    <p:set>
                                      <p:cBhvr>
                                        <p:cTn id="159" dur="192" fill="hold"/>
                                        <p:tgtEl>
                                          <p:spTgt spid="17419"/>
                                        </p:tgtEl>
                                        <p:attrNameLst>
                                          <p:attrName>ppt_x</p:attrName>
                                        </p:attrNameLst>
                                      </p:cBhvr>
                                      <p:to>
                                        <p:strVal val="(0.5)"/>
                                      </p:to>
                                    </p:set>
                                    <p:anim from="(0.5)" to="(#ppt_x)" calcmode="lin" valueType="num">
                                      <p:cBhvr>
                                        <p:cTn id="160" dur="308" accel="100000" fill="hold">
                                          <p:stCondLst>
                                            <p:cond delay="192"/>
                                          </p:stCondLst>
                                        </p:cTn>
                                        <p:tgtEl>
                                          <p:spTgt spid="17419"/>
                                        </p:tgtEl>
                                        <p:attrNameLst>
                                          <p:attrName>ppt_x</p:attrName>
                                        </p:attrNameLst>
                                      </p:cBhvr>
                                    </p:anim>
                                    <p:set>
                                      <p:cBhvr>
                                        <p:cTn id="161" dur="192" fill="hold"/>
                                        <p:tgtEl>
                                          <p:spTgt spid="17419"/>
                                        </p:tgtEl>
                                        <p:attrNameLst>
                                          <p:attrName>ppt_y</p:attrName>
                                        </p:attrNameLst>
                                      </p:cBhvr>
                                      <p:to>
                                        <p:strVal val="(#ppt_y+0.4)"/>
                                      </p:to>
                                    </p:set>
                                    <p:anim from="(#ppt_y+0.4)" to="(#ppt_y)" calcmode="lin" valueType="num">
                                      <p:cBhvr>
                                        <p:cTn id="162" dur="308" accel="100000" fill="hold">
                                          <p:stCondLst>
                                            <p:cond delay="192"/>
                                          </p:stCondLst>
                                        </p:cTn>
                                        <p:tgtEl>
                                          <p:spTgt spid="17419"/>
                                        </p:tgtEl>
                                        <p:attrNameLst>
                                          <p:attrName>ppt_y</p:attrName>
                                        </p:attrNameLst>
                                      </p:cBhvr>
                                    </p:anim>
                                  </p:childTnLst>
                                  <p:subTnLst>
                                    <p:audio>
                                      <p:cMediaNode vol="100000">
                                        <p:cTn display="0" masterRel="sameClick">
                                          <p:stCondLst>
                                            <p:cond evt="begin" delay="0">
                                              <p:tn val="154"/>
                                            </p:cond>
                                          </p:stCondLst>
                                          <p:endCondLst>
                                            <p:cond evt="onStopAudio" delay="0">
                                              <p:tgtEl>
                                                <p:sldTgt/>
                                              </p:tgtEl>
                                            </p:cond>
                                          </p:endCondLst>
                                        </p:cTn>
                                        <p:tgtEl>
                                          <p:sndTgt r:embed="rId8" name="applause.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5" grpId="0" animBg="1"/>
      <p:bldP spid="17415" grpId="1" animBg="1"/>
      <p:bldP spid="17416" grpId="0" animBg="1"/>
      <p:bldP spid="17417" grpId="0" animBg="1"/>
      <p:bldP spid="17418" grpId="0" animBg="1"/>
      <p:bldP spid="17419" grpId="0" animBg="1"/>
      <p:bldP spid="17420" grpId="0" animBg="1"/>
      <p:bldP spid="17421" grpId="0" animBg="1"/>
      <p:bldP spid="17422" grpId="0" animBg="1"/>
      <p:bldP spid="17423" grpId="0" animBg="1"/>
      <p:bldP spid="17424" grpId="0" animBg="1"/>
      <p:bldP spid="17424" grpId="1" animBg="1"/>
      <p:bldP spid="17425" grpId="0" animBg="1"/>
      <p:bldP spid="17425" grpId="1" animBg="1"/>
      <p:bldP spid="17426" grpId="0" animBg="1"/>
      <p:bldP spid="17426" grpId="1" animBg="1"/>
      <p:bldP spid="17427" grpId="0" animBg="1"/>
      <p:bldP spid="17427" grpId="1" animBg="1"/>
      <p:bldP spid="17428" grpId="0" animBg="1"/>
      <p:bldP spid="17428" grpId="1" animBg="1"/>
      <p:bldP spid="17429" grpId="0" animBg="1"/>
      <p:bldP spid="17429" grpId="1" animBg="1"/>
      <p:bldP spid="17430" grpId="0" animBg="1"/>
      <p:bldP spid="17430" grpId="1" animBg="1"/>
      <p:bldP spid="17431" grpId="0" animBg="1"/>
      <p:bldP spid="17431" grpId="1" animBg="1"/>
      <p:bldP spid="17432" grpId="0" animBg="1"/>
      <p:bldP spid="17432" grpId="1" animBg="1"/>
      <p:bldP spid="17433" grpId="0" animBg="1"/>
      <p:bldP spid="17433" grpId="1" animBg="1"/>
      <p:bldP spid="17434" grpId="0" animBg="1"/>
      <p:bldP spid="17434" grpId="1" animBg="1"/>
      <p:bldP spid="17435" grpId="0" animBg="1"/>
      <p:bldP spid="17435" grpId="1" animBg="1"/>
      <p:bldP spid="1743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9" name="WordArt 7"/>
          <p:cNvSpPr>
            <a:spLocks noChangeArrowheads="1" noChangeShapeType="1" noTextEdit="1"/>
          </p:cNvSpPr>
          <p:nvPr/>
        </p:nvSpPr>
        <p:spPr bwMode="auto">
          <a:xfrm>
            <a:off x="3886200" y="1295400"/>
            <a:ext cx="1631950" cy="301625"/>
          </a:xfrm>
          <a:prstGeom prst="rect">
            <a:avLst/>
          </a:prstGeom>
        </p:spPr>
        <p:txBody>
          <a:bodyPr spcFirstLastPara="1" wrap="none" fromWordArt="1">
            <a:prstTxWarp prst="textArchUp">
              <a:avLst>
                <a:gd name="adj" fmla="val 10757742"/>
              </a:avLst>
            </a:prstTxWarp>
          </a:bodyPr>
          <a:lstStyle/>
          <a:p>
            <a:pPr algn="ctr"/>
            <a:r>
              <a:rPr lang="en-US" sz="3200" kern="10">
                <a:ln w="9525">
                  <a:solidFill>
                    <a:srgbClr val="0000FF"/>
                  </a:solidFill>
                  <a:round/>
                  <a:headEnd/>
                  <a:tailEnd/>
                </a:ln>
                <a:solidFill>
                  <a:srgbClr val="FF00FF"/>
                </a:solidFill>
                <a:latin typeface=".VnVogueH"/>
              </a:rPr>
              <a:t>Trß ch¬i</a:t>
            </a:r>
          </a:p>
        </p:txBody>
      </p:sp>
      <p:sp>
        <p:nvSpPr>
          <p:cNvPr id="18440" name="WordArt 8"/>
          <p:cNvSpPr>
            <a:spLocks noChangeArrowheads="1" noChangeShapeType="1" noTextEdit="1"/>
          </p:cNvSpPr>
          <p:nvPr/>
        </p:nvSpPr>
        <p:spPr bwMode="auto">
          <a:xfrm>
            <a:off x="2057400" y="1295400"/>
            <a:ext cx="5143500" cy="1219200"/>
          </a:xfrm>
          <a:prstGeom prst="rect">
            <a:avLst/>
          </a:prstGeom>
        </p:spPr>
        <p:txBody>
          <a:bodyPr wrap="none" fromWordArt="1">
            <a:prstTxWarp prst="textDeflate">
              <a:avLst>
                <a:gd name="adj" fmla="val 35157"/>
              </a:avLst>
            </a:prstTxWarp>
          </a:bodyPr>
          <a:lstStyle/>
          <a:p>
            <a:pPr algn="ctr"/>
            <a:r>
              <a:rPr lang="en-US" sz="3600" kern="10">
                <a:ln w="9525">
                  <a:solidFill>
                    <a:srgbClr val="0000FF"/>
                  </a:solidFill>
                  <a:round/>
                  <a:headEnd/>
                  <a:tailEnd/>
                </a:ln>
                <a:solidFill>
                  <a:srgbClr val="FF0000"/>
                </a:solidFill>
                <a:latin typeface=".VnTifani HeavyH"/>
              </a:rPr>
              <a:t>ai nhanh? ai ®óng?</a:t>
            </a:r>
          </a:p>
        </p:txBody>
      </p:sp>
      <p:sp>
        <p:nvSpPr>
          <p:cNvPr id="18441" name="WordArt 9"/>
          <p:cNvSpPr>
            <a:spLocks noChangeArrowheads="1" noChangeShapeType="1" noTextEdit="1"/>
          </p:cNvSpPr>
          <p:nvPr/>
        </p:nvSpPr>
        <p:spPr bwMode="auto">
          <a:xfrm>
            <a:off x="2286000" y="2971800"/>
            <a:ext cx="4876800" cy="571500"/>
          </a:xfrm>
          <a:prstGeom prst="rect">
            <a:avLst/>
          </a:prstGeom>
        </p:spPr>
        <p:txBody>
          <a:bodyPr wrap="none" fromWordArt="1">
            <a:prstTxWarp prst="textPlain">
              <a:avLst>
                <a:gd name="adj" fmla="val 50000"/>
              </a:avLst>
            </a:prstTxWarp>
          </a:bodyPr>
          <a:lstStyle/>
          <a:p>
            <a:pPr algn="ctr"/>
            <a:r>
              <a:rPr lang="en-US" b="1" kern="10">
                <a:ln w="0">
                  <a:solidFill>
                    <a:srgbClr val="0000FF"/>
                  </a:solidFill>
                  <a:round/>
                  <a:headEnd/>
                  <a:tailEnd/>
                </a:ln>
                <a:solidFill>
                  <a:srgbClr val="FF00FF"/>
                </a:solidFill>
                <a:effectLst>
                  <a:outerShdw dist="35921" dir="2700000" algn="ctr" rotWithShape="0">
                    <a:srgbClr val="990000"/>
                  </a:outerShdw>
                </a:effectLst>
                <a:latin typeface="Times New Roman"/>
                <a:cs typeface="Times New Roman"/>
              </a:rPr>
              <a:t>Số lớn nhất có sáu chữ số.</a:t>
            </a:r>
          </a:p>
        </p:txBody>
      </p:sp>
      <p:sp>
        <p:nvSpPr>
          <p:cNvPr id="18442" name="Rectangle 10"/>
          <p:cNvSpPr>
            <a:spLocks noChangeArrowheads="1"/>
          </p:cNvSpPr>
          <p:nvPr/>
        </p:nvSpPr>
        <p:spPr bwMode="auto">
          <a:xfrm>
            <a:off x="3429000" y="3810000"/>
            <a:ext cx="2438400" cy="1066800"/>
          </a:xfrm>
          <a:prstGeom prst="rect">
            <a:avLst/>
          </a:prstGeom>
          <a:solidFill>
            <a:schemeClr val="bg1"/>
          </a:solidFill>
          <a:ln w="76200">
            <a:noFill/>
            <a:miter lim="800000"/>
            <a:headEnd/>
            <a:tailEnd/>
          </a:ln>
          <a:effectLst/>
        </p:spPr>
        <p:txBody>
          <a:bodyPr wrap="none" anchor="ctr"/>
          <a:lstStyle/>
          <a:p>
            <a:pPr algn="ctr" eaLnBrk="0" hangingPunct="0"/>
            <a:r>
              <a:rPr lang="en-US" sz="6000" b="1">
                <a:solidFill>
                  <a:srgbClr val="0000CC"/>
                </a:solidFill>
                <a:latin typeface=".VnTime" pitchFamily="34" charset="0"/>
              </a:rPr>
              <a:t>999 999</a:t>
            </a:r>
          </a:p>
        </p:txBody>
      </p:sp>
      <p:sp>
        <p:nvSpPr>
          <p:cNvPr id="18443" name="WordArt 11"/>
          <p:cNvSpPr>
            <a:spLocks noChangeArrowheads="1" noChangeShapeType="1" noTextEdit="1"/>
          </p:cNvSpPr>
          <p:nvPr/>
        </p:nvSpPr>
        <p:spPr bwMode="auto">
          <a:xfrm>
            <a:off x="2238375" y="5100638"/>
            <a:ext cx="4695825" cy="695325"/>
          </a:xfrm>
          <a:prstGeom prst="rect">
            <a:avLst/>
          </a:prstGeom>
        </p:spPr>
        <p:txBody>
          <a:bodyPr wrap="none" fromWordArt="1">
            <a:prstTxWarp prst="textPlain">
              <a:avLst>
                <a:gd name="adj" fmla="val 50000"/>
              </a:avLst>
            </a:prstTxWarp>
          </a:bodyPr>
          <a:lstStyle/>
          <a:p>
            <a:pPr algn="ctr"/>
            <a:r>
              <a:rPr lang="en-US"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VnTifani HeavyH"/>
              </a:rPr>
              <a:t>Chóc mõng c¸c em !</a:t>
            </a:r>
          </a:p>
        </p:txBody>
      </p:sp>
      <p:sp>
        <p:nvSpPr>
          <p:cNvPr id="18444" name="AutoShape 12"/>
          <p:cNvSpPr>
            <a:spLocks noChangeArrowheads="1"/>
          </p:cNvSpPr>
          <p:nvPr/>
        </p:nvSpPr>
        <p:spPr bwMode="auto">
          <a:xfrm>
            <a:off x="533400" y="4953000"/>
            <a:ext cx="990600" cy="1066800"/>
          </a:xfrm>
          <a:prstGeom prst="star16">
            <a:avLst>
              <a:gd name="adj" fmla="val 22116"/>
            </a:avLst>
          </a:prstGeom>
          <a:solidFill>
            <a:srgbClr val="FFFF00"/>
          </a:solidFill>
          <a:ln w="9525">
            <a:solidFill>
              <a:srgbClr val="FF0066"/>
            </a:solidFill>
            <a:miter lim="800000"/>
            <a:headEnd/>
            <a:tailEnd/>
          </a:ln>
          <a:effectLst/>
        </p:spPr>
        <p:txBody>
          <a:bodyPr wrap="none" anchor="ctr"/>
          <a:lstStyle/>
          <a:p>
            <a:endParaRPr lang="en-US"/>
          </a:p>
        </p:txBody>
      </p:sp>
      <p:sp>
        <p:nvSpPr>
          <p:cNvPr id="18445" name="AutoShape 13"/>
          <p:cNvSpPr>
            <a:spLocks noChangeArrowheads="1"/>
          </p:cNvSpPr>
          <p:nvPr/>
        </p:nvSpPr>
        <p:spPr bwMode="auto">
          <a:xfrm>
            <a:off x="1143000" y="5791200"/>
            <a:ext cx="762000" cy="762000"/>
          </a:xfrm>
          <a:prstGeom prst="star8">
            <a:avLst>
              <a:gd name="adj" fmla="val 13333"/>
            </a:avLst>
          </a:prstGeom>
          <a:solidFill>
            <a:srgbClr val="FFFF00"/>
          </a:solidFill>
          <a:ln w="9525">
            <a:solidFill>
              <a:srgbClr val="FF0066"/>
            </a:solidFill>
            <a:miter lim="800000"/>
            <a:headEnd/>
            <a:tailEnd/>
          </a:ln>
          <a:effectLst/>
        </p:spPr>
        <p:txBody>
          <a:bodyPr wrap="none" anchor="ctr"/>
          <a:lstStyle/>
          <a:p>
            <a:endParaRPr lang="en-US"/>
          </a:p>
        </p:txBody>
      </p:sp>
      <p:sp>
        <p:nvSpPr>
          <p:cNvPr id="18446" name="AutoShape 14"/>
          <p:cNvSpPr>
            <a:spLocks noChangeArrowheads="1"/>
          </p:cNvSpPr>
          <p:nvPr/>
        </p:nvSpPr>
        <p:spPr bwMode="auto">
          <a:xfrm>
            <a:off x="7467600" y="4953000"/>
            <a:ext cx="990600" cy="1066800"/>
          </a:xfrm>
          <a:prstGeom prst="star16">
            <a:avLst>
              <a:gd name="adj" fmla="val 22116"/>
            </a:avLst>
          </a:prstGeom>
          <a:solidFill>
            <a:srgbClr val="FFFF00"/>
          </a:solidFill>
          <a:ln w="9525">
            <a:solidFill>
              <a:srgbClr val="FF0066"/>
            </a:solidFill>
            <a:miter lim="800000"/>
            <a:headEnd/>
            <a:tailEnd/>
          </a:ln>
          <a:effectLst/>
        </p:spPr>
        <p:txBody>
          <a:bodyPr wrap="none" anchor="ctr"/>
          <a:lstStyle/>
          <a:p>
            <a:endParaRPr lang="en-US"/>
          </a:p>
        </p:txBody>
      </p:sp>
      <p:sp>
        <p:nvSpPr>
          <p:cNvPr id="18447" name="AutoShape 15"/>
          <p:cNvSpPr>
            <a:spLocks noChangeArrowheads="1"/>
          </p:cNvSpPr>
          <p:nvPr/>
        </p:nvSpPr>
        <p:spPr bwMode="auto">
          <a:xfrm>
            <a:off x="6934200" y="5791200"/>
            <a:ext cx="762000" cy="762000"/>
          </a:xfrm>
          <a:prstGeom prst="star8">
            <a:avLst>
              <a:gd name="adj" fmla="val 13333"/>
            </a:avLst>
          </a:prstGeom>
          <a:solidFill>
            <a:srgbClr val="FFFF00"/>
          </a:solidFill>
          <a:ln w="9525">
            <a:solidFill>
              <a:srgbClr val="FF0066"/>
            </a:solidFill>
            <a:miter lim="800000"/>
            <a:headEnd/>
            <a:tailEnd/>
          </a:ln>
          <a:effectLst/>
        </p:spPr>
        <p:txBody>
          <a:bodyPr wrap="none" anchor="ctr"/>
          <a:lstStyle/>
          <a:p>
            <a:endParaRPr lang="en-US"/>
          </a:p>
        </p:txBody>
      </p:sp>
      <p:sp>
        <p:nvSpPr>
          <p:cNvPr id="18448" name="Rectangle 16"/>
          <p:cNvSpPr>
            <a:spLocks noChangeArrowheads="1"/>
          </p:cNvSpPr>
          <p:nvPr/>
        </p:nvSpPr>
        <p:spPr bwMode="auto">
          <a:xfrm>
            <a:off x="7377113" y="2452688"/>
            <a:ext cx="1138237" cy="822325"/>
          </a:xfrm>
          <a:prstGeom prst="rect">
            <a:avLst/>
          </a:prstGeom>
          <a:solidFill>
            <a:srgbClr val="FFFF00"/>
          </a:solidFill>
          <a:ln w="57150" cmpd="thinThick">
            <a:solidFill>
              <a:srgbClr val="FF0066"/>
            </a:solidFill>
            <a:miter lim="800000"/>
            <a:headEnd/>
            <a:tailEnd/>
          </a:ln>
          <a:effectLst/>
        </p:spPr>
        <p:txBody>
          <a:bodyPr wrap="none" anchor="ctr"/>
          <a:lstStyle/>
          <a:p>
            <a:endParaRPr lang="en-US"/>
          </a:p>
        </p:txBody>
      </p:sp>
      <p:sp>
        <p:nvSpPr>
          <p:cNvPr id="18449" name="Oval 17"/>
          <p:cNvSpPr>
            <a:spLocks noChangeArrowheads="1"/>
          </p:cNvSpPr>
          <p:nvPr/>
        </p:nvSpPr>
        <p:spPr bwMode="auto">
          <a:xfrm>
            <a:off x="7612063" y="2528888"/>
            <a:ext cx="669925" cy="669925"/>
          </a:xfrm>
          <a:prstGeom prst="ellipse">
            <a:avLst/>
          </a:prstGeom>
          <a:solidFill>
            <a:srgbClr val="0000CC"/>
          </a:solidFill>
          <a:ln w="9525">
            <a:solidFill>
              <a:schemeClr val="tx1"/>
            </a:solidFill>
            <a:round/>
            <a:headEnd/>
            <a:tailEnd/>
          </a:ln>
          <a:effectLst/>
        </p:spPr>
        <p:txBody>
          <a:bodyPr wrap="none" anchor="ctr"/>
          <a:lstStyle/>
          <a:p>
            <a:pPr algn="ctr" eaLnBrk="0" hangingPunct="0"/>
            <a:r>
              <a:rPr lang="en-US" sz="4800" b="1">
                <a:solidFill>
                  <a:srgbClr val="FFFF00"/>
                </a:solidFill>
                <a:latin typeface=".VnTime" pitchFamily="34" charset="0"/>
              </a:rPr>
              <a:t>10</a:t>
            </a:r>
          </a:p>
        </p:txBody>
      </p:sp>
      <p:sp>
        <p:nvSpPr>
          <p:cNvPr id="18450" name="Oval 18"/>
          <p:cNvSpPr>
            <a:spLocks noChangeArrowheads="1"/>
          </p:cNvSpPr>
          <p:nvPr/>
        </p:nvSpPr>
        <p:spPr bwMode="auto">
          <a:xfrm>
            <a:off x="7612063" y="2528888"/>
            <a:ext cx="669925" cy="669925"/>
          </a:xfrm>
          <a:prstGeom prst="ellipse">
            <a:avLst/>
          </a:prstGeom>
          <a:solidFill>
            <a:srgbClr val="0000CC"/>
          </a:solidFill>
          <a:ln w="9525">
            <a:solidFill>
              <a:schemeClr val="tx1"/>
            </a:solidFill>
            <a:round/>
            <a:headEnd/>
            <a:tailEnd/>
          </a:ln>
          <a:effectLst/>
        </p:spPr>
        <p:txBody>
          <a:bodyPr wrap="none" anchor="ctr"/>
          <a:lstStyle/>
          <a:p>
            <a:pPr algn="ctr" eaLnBrk="0" hangingPunct="0"/>
            <a:r>
              <a:rPr lang="en-US" sz="4800" b="1">
                <a:solidFill>
                  <a:srgbClr val="FFFF00"/>
                </a:solidFill>
                <a:latin typeface=".VnTime" pitchFamily="34" charset="0"/>
              </a:rPr>
              <a:t>9</a:t>
            </a:r>
          </a:p>
        </p:txBody>
      </p:sp>
      <p:sp>
        <p:nvSpPr>
          <p:cNvPr id="18451" name="Oval 19"/>
          <p:cNvSpPr>
            <a:spLocks noChangeArrowheads="1"/>
          </p:cNvSpPr>
          <p:nvPr/>
        </p:nvSpPr>
        <p:spPr bwMode="auto">
          <a:xfrm>
            <a:off x="7612063" y="2528888"/>
            <a:ext cx="669925" cy="669925"/>
          </a:xfrm>
          <a:prstGeom prst="ellipse">
            <a:avLst/>
          </a:prstGeom>
          <a:solidFill>
            <a:srgbClr val="0000CC"/>
          </a:solidFill>
          <a:ln w="9525">
            <a:solidFill>
              <a:schemeClr val="tx1"/>
            </a:solidFill>
            <a:round/>
            <a:headEnd/>
            <a:tailEnd/>
          </a:ln>
          <a:effectLst/>
        </p:spPr>
        <p:txBody>
          <a:bodyPr wrap="none" anchor="ctr"/>
          <a:lstStyle/>
          <a:p>
            <a:pPr algn="ctr" eaLnBrk="0" hangingPunct="0"/>
            <a:r>
              <a:rPr lang="en-US" sz="4800" b="1">
                <a:solidFill>
                  <a:srgbClr val="FFFF00"/>
                </a:solidFill>
                <a:latin typeface=".VnTime" pitchFamily="34" charset="0"/>
              </a:rPr>
              <a:t>8</a:t>
            </a:r>
          </a:p>
        </p:txBody>
      </p:sp>
      <p:sp>
        <p:nvSpPr>
          <p:cNvPr id="18452" name="Oval 20"/>
          <p:cNvSpPr>
            <a:spLocks noChangeArrowheads="1"/>
          </p:cNvSpPr>
          <p:nvPr/>
        </p:nvSpPr>
        <p:spPr bwMode="auto">
          <a:xfrm>
            <a:off x="7612063" y="2528888"/>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FF00"/>
                </a:solidFill>
                <a:latin typeface=".VnTime" pitchFamily="34" charset="0"/>
              </a:rPr>
              <a:t>7</a:t>
            </a:r>
          </a:p>
        </p:txBody>
      </p:sp>
      <p:sp>
        <p:nvSpPr>
          <p:cNvPr id="18453" name="Oval 21"/>
          <p:cNvSpPr>
            <a:spLocks noChangeArrowheads="1"/>
          </p:cNvSpPr>
          <p:nvPr/>
        </p:nvSpPr>
        <p:spPr bwMode="auto">
          <a:xfrm>
            <a:off x="7610475" y="2528888"/>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FF00"/>
                </a:solidFill>
                <a:latin typeface=".VnTime" pitchFamily="34" charset="0"/>
              </a:rPr>
              <a:t>6</a:t>
            </a:r>
          </a:p>
        </p:txBody>
      </p:sp>
      <p:sp>
        <p:nvSpPr>
          <p:cNvPr id="18454" name="Oval 22"/>
          <p:cNvSpPr>
            <a:spLocks noChangeArrowheads="1"/>
          </p:cNvSpPr>
          <p:nvPr/>
        </p:nvSpPr>
        <p:spPr bwMode="auto">
          <a:xfrm>
            <a:off x="7612063" y="2528888"/>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FF00"/>
                </a:solidFill>
                <a:latin typeface=".VnTime" pitchFamily="34" charset="0"/>
              </a:rPr>
              <a:t>5</a:t>
            </a:r>
          </a:p>
        </p:txBody>
      </p:sp>
      <p:sp>
        <p:nvSpPr>
          <p:cNvPr id="18455" name="Oval 23"/>
          <p:cNvSpPr>
            <a:spLocks noChangeArrowheads="1"/>
          </p:cNvSpPr>
          <p:nvPr/>
        </p:nvSpPr>
        <p:spPr bwMode="auto">
          <a:xfrm>
            <a:off x="7612063" y="2528888"/>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FF00"/>
                </a:solidFill>
                <a:latin typeface=".VnTime" pitchFamily="34" charset="0"/>
              </a:rPr>
              <a:t>4</a:t>
            </a:r>
          </a:p>
        </p:txBody>
      </p:sp>
      <p:sp>
        <p:nvSpPr>
          <p:cNvPr id="18456" name="Oval 24"/>
          <p:cNvSpPr>
            <a:spLocks noChangeArrowheads="1"/>
          </p:cNvSpPr>
          <p:nvPr/>
        </p:nvSpPr>
        <p:spPr bwMode="auto">
          <a:xfrm>
            <a:off x="7634288" y="2528888"/>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FF00"/>
                </a:solidFill>
                <a:latin typeface=".VnTime" pitchFamily="34" charset="0"/>
              </a:rPr>
              <a:t>3</a:t>
            </a:r>
          </a:p>
        </p:txBody>
      </p:sp>
      <p:sp>
        <p:nvSpPr>
          <p:cNvPr id="18457" name="Oval 25"/>
          <p:cNvSpPr>
            <a:spLocks noChangeArrowheads="1"/>
          </p:cNvSpPr>
          <p:nvPr/>
        </p:nvSpPr>
        <p:spPr bwMode="auto">
          <a:xfrm>
            <a:off x="7632700" y="2508250"/>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FF00"/>
                </a:solidFill>
                <a:latin typeface=".VnTime" pitchFamily="34" charset="0"/>
              </a:rPr>
              <a:t>2</a:t>
            </a:r>
          </a:p>
        </p:txBody>
      </p:sp>
      <p:sp>
        <p:nvSpPr>
          <p:cNvPr id="18458" name="Oval 26"/>
          <p:cNvSpPr>
            <a:spLocks noChangeArrowheads="1"/>
          </p:cNvSpPr>
          <p:nvPr/>
        </p:nvSpPr>
        <p:spPr bwMode="auto">
          <a:xfrm>
            <a:off x="7631113" y="2508250"/>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FF00"/>
                </a:solidFill>
                <a:latin typeface=".VnTime" pitchFamily="34" charset="0"/>
              </a:rPr>
              <a:t>1</a:t>
            </a:r>
          </a:p>
        </p:txBody>
      </p:sp>
      <p:sp>
        <p:nvSpPr>
          <p:cNvPr id="18459" name="Oval 27"/>
          <p:cNvSpPr>
            <a:spLocks noChangeArrowheads="1"/>
          </p:cNvSpPr>
          <p:nvPr/>
        </p:nvSpPr>
        <p:spPr bwMode="auto">
          <a:xfrm>
            <a:off x="7613650" y="2527300"/>
            <a:ext cx="669925" cy="669925"/>
          </a:xfrm>
          <a:prstGeom prst="ellipse">
            <a:avLst/>
          </a:prstGeom>
          <a:solidFill>
            <a:srgbClr val="0000CC"/>
          </a:solidFill>
          <a:ln w="9525">
            <a:noFill/>
            <a:round/>
            <a:headEnd/>
            <a:tailEnd/>
          </a:ln>
          <a:effectLst/>
        </p:spPr>
        <p:txBody>
          <a:bodyPr wrap="none" anchor="ctr"/>
          <a:lstStyle/>
          <a:p>
            <a:pPr algn="ctr" eaLnBrk="0" hangingPunct="0"/>
            <a:r>
              <a:rPr lang="en-US" sz="4800" b="1">
                <a:solidFill>
                  <a:srgbClr val="FF0066"/>
                </a:solidFill>
                <a:latin typeface=".VnTime" pitchFamily="34" charset="0"/>
              </a:rPr>
              <a:t>0</a:t>
            </a:r>
          </a:p>
        </p:txBody>
      </p:sp>
      <p:sp>
        <p:nvSpPr>
          <p:cNvPr id="18460" name="Text Box 28"/>
          <p:cNvSpPr txBox="1">
            <a:spLocks noChangeArrowheads="1"/>
          </p:cNvSpPr>
          <p:nvPr/>
        </p:nvSpPr>
        <p:spPr bwMode="auto">
          <a:xfrm>
            <a:off x="3962400" y="2346325"/>
            <a:ext cx="1447800" cy="457200"/>
          </a:xfrm>
          <a:prstGeom prst="rect">
            <a:avLst/>
          </a:prstGeom>
          <a:noFill/>
          <a:ln w="9525">
            <a:noFill/>
            <a:miter lim="800000"/>
            <a:headEnd/>
            <a:tailEnd/>
          </a:ln>
          <a:effectLst/>
        </p:spPr>
        <p:txBody>
          <a:bodyPr>
            <a:spAutoFit/>
          </a:bodyPr>
          <a:lstStyle/>
          <a:p>
            <a:pPr algn="ctr">
              <a:spcBef>
                <a:spcPct val="50000"/>
              </a:spcBef>
            </a:pPr>
            <a:r>
              <a:rPr lang="en-US" sz="2400" b="1">
                <a:solidFill>
                  <a:srgbClr val="0000CC"/>
                </a:solidFill>
              </a:rPr>
              <a:t>VIẾT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8439"/>
                                        </p:tgtEl>
                                        <p:attrNameLst>
                                          <p:attrName>style.visibility</p:attrName>
                                        </p:attrNameLst>
                                      </p:cBhvr>
                                      <p:to>
                                        <p:strVal val="visible"/>
                                      </p:to>
                                    </p:set>
                                    <p:anim calcmode="lin" valueType="num">
                                      <p:cBhvr>
                                        <p:cTn id="7" dur="500" fill="hold"/>
                                        <p:tgtEl>
                                          <p:spTgt spid="18439"/>
                                        </p:tgtEl>
                                        <p:attrNameLst>
                                          <p:attrName>ppt_w</p:attrName>
                                        </p:attrNameLst>
                                      </p:cBhvr>
                                      <p:tavLst>
                                        <p:tav tm="0">
                                          <p:val>
                                            <p:fltVal val="0"/>
                                          </p:val>
                                        </p:tav>
                                        <p:tav tm="100000">
                                          <p:val>
                                            <p:strVal val="#ppt_w"/>
                                          </p:val>
                                        </p:tav>
                                      </p:tavLst>
                                    </p:anim>
                                    <p:anim calcmode="lin" valueType="num">
                                      <p:cBhvr>
                                        <p:cTn id="8" dur="500" fill="hold"/>
                                        <p:tgtEl>
                                          <p:spTgt spid="18439"/>
                                        </p:tgtEl>
                                        <p:attrNameLst>
                                          <p:attrName>ppt_h</p:attrName>
                                        </p:attrNameLst>
                                      </p:cBhvr>
                                      <p:tavLst>
                                        <p:tav tm="0">
                                          <p:val>
                                            <p:fltVal val="0"/>
                                          </p:val>
                                        </p:tav>
                                        <p:tav tm="100000">
                                          <p:val>
                                            <p:strVal val="#ppt_h"/>
                                          </p:val>
                                        </p:tav>
                                      </p:tavLst>
                                    </p:anim>
                                  </p:childTnLst>
                                </p:cTn>
                              </p:par>
                              <p:par>
                                <p:cTn id="9" presetID="3" presetClass="entr" presetSubtype="0" fill="hold" grpId="1" nodeType="withEffect">
                                  <p:stCondLst>
                                    <p:cond delay="0"/>
                                  </p:stCondLst>
                                  <p:childTnLst>
                                    <p:set>
                                      <p:cBhvr>
                                        <p:cTn id="10" dur="1" fill="hold">
                                          <p:stCondLst>
                                            <p:cond delay="0"/>
                                          </p:stCondLst>
                                        </p:cTn>
                                        <p:tgtEl>
                                          <p:spTgt spid="18439"/>
                                        </p:tgtEl>
                                        <p:attrNameLst>
                                          <p:attrName>style.visibility</p:attrName>
                                        </p:attrNameLst>
                                      </p:cBhvr>
                                      <p:to>
                                        <p:strVal val="visible"/>
                                      </p:to>
                                    </p:set>
                                  </p:childTnLst>
                                  <p:subTnLst>
                                    <p:audio>
                                      <p:cMediaNode vol="80000">
                                        <p:cTn display="0" masterRel="sameClick">
                                          <p:stCondLst>
                                            <p:cond evt="begin" delay="0">
                                              <p:tn val="9"/>
                                            </p:cond>
                                          </p:stCondLst>
                                          <p:endCondLst>
                                            <p:cond evt="onStopAudio" delay="0">
                                              <p:tgtEl>
                                                <p:sldTgt/>
                                              </p:tgtEl>
                                            </p:cond>
                                          </p:endCondLst>
                                        </p:cTn>
                                        <p:tgtEl>
                                          <p:sndTgt r:embed="rId2" name="drumroll.wav" builtIn="1"/>
                                        </p:tgtEl>
                                      </p:cMediaNode>
                                    </p:audio>
                                  </p:subTnLst>
                                </p:cTn>
                              </p:par>
                            </p:childTnLst>
                          </p:cTn>
                        </p:par>
                        <p:par>
                          <p:cTn id="11" fill="hold">
                            <p:stCondLst>
                              <p:cond delay="500"/>
                            </p:stCondLst>
                            <p:childTnLst>
                              <p:par>
                                <p:cTn id="12" presetID="51" presetClass="entr" presetSubtype="0" fill="hold" grpId="0" nodeType="afterEffect">
                                  <p:stCondLst>
                                    <p:cond delay="0"/>
                                  </p:stCondLst>
                                  <p:childTnLst>
                                    <p:set>
                                      <p:cBhvr>
                                        <p:cTn id="13" dur="1" fill="hold">
                                          <p:stCondLst>
                                            <p:cond delay="0"/>
                                          </p:stCondLst>
                                        </p:cTn>
                                        <p:tgtEl>
                                          <p:spTgt spid="18440"/>
                                        </p:tgtEl>
                                        <p:attrNameLst>
                                          <p:attrName>style.visibility</p:attrName>
                                        </p:attrNameLst>
                                      </p:cBhvr>
                                      <p:to>
                                        <p:strVal val="visible"/>
                                      </p:to>
                                    </p:set>
                                    <p:animEffect transition="in" filter="fade">
                                      <p:cBhvr>
                                        <p:cTn id="14" dur="192" decel="100000"/>
                                        <p:tgtEl>
                                          <p:spTgt spid="18440"/>
                                        </p:tgtEl>
                                      </p:cBhvr>
                                    </p:animEffect>
                                    <p:animScale>
                                      <p:cBhvr>
                                        <p:cTn id="15" dur="192" decel="100000"/>
                                        <p:tgtEl>
                                          <p:spTgt spid="18440"/>
                                        </p:tgtEl>
                                      </p:cBhvr>
                                      <p:from x="10000" y="10000"/>
                                      <p:to x="200000" y="450000"/>
                                    </p:animScale>
                                    <p:animScale>
                                      <p:cBhvr>
                                        <p:cTn id="16" dur="308" accel="100000" fill="hold">
                                          <p:stCondLst>
                                            <p:cond delay="192"/>
                                          </p:stCondLst>
                                        </p:cTn>
                                        <p:tgtEl>
                                          <p:spTgt spid="18440"/>
                                        </p:tgtEl>
                                      </p:cBhvr>
                                      <p:from x="200000" y="450000"/>
                                      <p:to x="100000" y="100000"/>
                                    </p:animScale>
                                    <p:set>
                                      <p:cBhvr>
                                        <p:cTn id="17" dur="192" fill="hold"/>
                                        <p:tgtEl>
                                          <p:spTgt spid="18440"/>
                                        </p:tgtEl>
                                        <p:attrNameLst>
                                          <p:attrName>ppt_x</p:attrName>
                                        </p:attrNameLst>
                                      </p:cBhvr>
                                      <p:to>
                                        <p:strVal val="(0.5)"/>
                                      </p:to>
                                    </p:set>
                                    <p:anim from="(0.5)" to="(#ppt_x)" calcmode="lin" valueType="num">
                                      <p:cBhvr>
                                        <p:cTn id="18" dur="308" accel="100000" fill="hold">
                                          <p:stCondLst>
                                            <p:cond delay="192"/>
                                          </p:stCondLst>
                                        </p:cTn>
                                        <p:tgtEl>
                                          <p:spTgt spid="18440"/>
                                        </p:tgtEl>
                                        <p:attrNameLst>
                                          <p:attrName>ppt_x</p:attrName>
                                        </p:attrNameLst>
                                      </p:cBhvr>
                                    </p:anim>
                                    <p:set>
                                      <p:cBhvr>
                                        <p:cTn id="19" dur="192" fill="hold"/>
                                        <p:tgtEl>
                                          <p:spTgt spid="18440"/>
                                        </p:tgtEl>
                                        <p:attrNameLst>
                                          <p:attrName>ppt_y</p:attrName>
                                        </p:attrNameLst>
                                      </p:cBhvr>
                                      <p:to>
                                        <p:strVal val="(#ppt_y+0.4)"/>
                                      </p:to>
                                    </p:set>
                                    <p:anim from="(#ppt_y+0.4)" to="(#ppt_y)" calcmode="lin" valueType="num">
                                      <p:cBhvr>
                                        <p:cTn id="20" dur="308" accel="100000" fill="hold">
                                          <p:stCondLst>
                                            <p:cond delay="192"/>
                                          </p:stCondLst>
                                        </p:cTn>
                                        <p:tgtEl>
                                          <p:spTgt spid="18440"/>
                                        </p:tgtEl>
                                        <p:attrNameLst>
                                          <p:attrName>ppt_y</p:attrName>
                                        </p:attrNameLst>
                                      </p:cBhvr>
                                    </p:anim>
                                  </p:childTnLst>
                                  <p:subTnLst>
                                    <p:audio>
                                      <p:cMediaNode vol="90000">
                                        <p:cTn display="0" masterRel="sameClick">
                                          <p:stCondLst>
                                            <p:cond evt="begin" delay="0">
                                              <p:tn val="12"/>
                                            </p:cond>
                                          </p:stCondLst>
                                          <p:endCondLst>
                                            <p:cond evt="onStopAudio" delay="0">
                                              <p:tgtEl>
                                                <p:sldTgt/>
                                              </p:tgtEl>
                                            </p:cond>
                                          </p:endCondLst>
                                        </p:cTn>
                                        <p:tgtEl>
                                          <p:sndTgt r:embed="rId3" name="breeze.wav" builtIn="1"/>
                                        </p:tgtEl>
                                      </p:cMediaNode>
                                    </p:audio>
                                  </p:subTnLst>
                                </p:cTn>
                              </p:par>
                            </p:childTnLst>
                          </p:cTn>
                        </p:par>
                        <p:par>
                          <p:cTn id="21" fill="hold">
                            <p:stCondLst>
                              <p:cond delay="1000"/>
                            </p:stCondLst>
                            <p:childTnLst>
                              <p:par>
                                <p:cTn id="22" presetID="23" presetClass="entr" presetSubtype="16" fill="hold" grpId="0" nodeType="afterEffect">
                                  <p:stCondLst>
                                    <p:cond delay="0"/>
                                  </p:stCondLst>
                                  <p:childTnLst>
                                    <p:set>
                                      <p:cBhvr>
                                        <p:cTn id="23" dur="1" fill="hold">
                                          <p:stCondLst>
                                            <p:cond delay="0"/>
                                          </p:stCondLst>
                                        </p:cTn>
                                        <p:tgtEl>
                                          <p:spTgt spid="18460"/>
                                        </p:tgtEl>
                                        <p:attrNameLst>
                                          <p:attrName>style.visibility</p:attrName>
                                        </p:attrNameLst>
                                      </p:cBhvr>
                                      <p:to>
                                        <p:strVal val="visible"/>
                                      </p:to>
                                    </p:set>
                                    <p:anim calcmode="lin" valueType="num">
                                      <p:cBhvr>
                                        <p:cTn id="24" dur="500" fill="hold"/>
                                        <p:tgtEl>
                                          <p:spTgt spid="18460"/>
                                        </p:tgtEl>
                                        <p:attrNameLst>
                                          <p:attrName>ppt_w</p:attrName>
                                        </p:attrNameLst>
                                      </p:cBhvr>
                                      <p:tavLst>
                                        <p:tav tm="0">
                                          <p:val>
                                            <p:fltVal val="0"/>
                                          </p:val>
                                        </p:tav>
                                        <p:tav tm="100000">
                                          <p:val>
                                            <p:strVal val="#ppt_w"/>
                                          </p:val>
                                        </p:tav>
                                      </p:tavLst>
                                    </p:anim>
                                    <p:anim calcmode="lin" valueType="num">
                                      <p:cBhvr>
                                        <p:cTn id="25" dur="500" fill="hold"/>
                                        <p:tgtEl>
                                          <p:spTgt spid="18460"/>
                                        </p:tgtEl>
                                        <p:attrNameLst>
                                          <p:attrName>ppt_h</p:attrName>
                                        </p:attrNameLst>
                                      </p:cBhvr>
                                      <p:tavLst>
                                        <p:tav tm="0">
                                          <p:val>
                                            <p:fltVal val="0"/>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7" presetClass="entr" presetSubtype="1" fill="hold" grpId="0" nodeType="clickEffect">
                                  <p:stCondLst>
                                    <p:cond delay="0"/>
                                  </p:stCondLst>
                                  <p:childTnLst>
                                    <p:set>
                                      <p:cBhvr>
                                        <p:cTn id="29" dur="1" fill="hold">
                                          <p:stCondLst>
                                            <p:cond delay="0"/>
                                          </p:stCondLst>
                                        </p:cTn>
                                        <p:tgtEl>
                                          <p:spTgt spid="18441"/>
                                        </p:tgtEl>
                                        <p:attrNameLst>
                                          <p:attrName>style.visibility</p:attrName>
                                        </p:attrNameLst>
                                      </p:cBhvr>
                                      <p:to>
                                        <p:strVal val="visible"/>
                                      </p:to>
                                    </p:set>
                                    <p:anim calcmode="lin" valueType="num">
                                      <p:cBhvr additive="base">
                                        <p:cTn id="30" dur="1000" fill="hold"/>
                                        <p:tgtEl>
                                          <p:spTgt spid="18441"/>
                                        </p:tgtEl>
                                        <p:attrNameLst>
                                          <p:attrName>ppt_x</p:attrName>
                                        </p:attrNameLst>
                                      </p:cBhvr>
                                      <p:tavLst>
                                        <p:tav tm="0">
                                          <p:val>
                                            <p:strVal val="#ppt_x"/>
                                          </p:val>
                                        </p:tav>
                                        <p:tav tm="100000">
                                          <p:val>
                                            <p:strVal val="#ppt_x"/>
                                          </p:val>
                                        </p:tav>
                                      </p:tavLst>
                                    </p:anim>
                                    <p:anim calcmode="lin" valueType="num">
                                      <p:cBhvr additive="base">
                                        <p:cTn id="31" dur="1000" fill="hold"/>
                                        <p:tgtEl>
                                          <p:spTgt spid="18441"/>
                                        </p:tgtEl>
                                        <p:attrNameLst>
                                          <p:attrName>ppt_y</p:attrName>
                                        </p:attrNameLst>
                                      </p:cBhvr>
                                      <p:tavLst>
                                        <p:tav tm="0">
                                          <p:val>
                                            <p:strVal val="0-#ppt_h/2"/>
                                          </p:val>
                                        </p:tav>
                                        <p:tav tm="100000">
                                          <p:val>
                                            <p:strVal val="#ppt_y"/>
                                          </p:val>
                                        </p:tav>
                                      </p:tavLst>
                                    </p:anim>
                                  </p:childTnLst>
                                  <p:subTnLst>
                                    <p:audio>
                                      <p:cMediaNode vol="87000">
                                        <p:cTn display="0" masterRel="sameClick">
                                          <p:stCondLst>
                                            <p:cond evt="begin" delay="0">
                                              <p:tn val="28"/>
                                            </p:cond>
                                          </p:stCondLst>
                                          <p:endCondLst>
                                            <p:cond evt="onStopAudio" delay="0">
                                              <p:tgtEl>
                                                <p:sldTgt/>
                                              </p:tgtEl>
                                            </p:cond>
                                          </p:endCondLst>
                                        </p:cTn>
                                        <p:tgtEl>
                                          <p:sndTgt r:embed="rId4" name="camera.wav" builtIn="1"/>
                                        </p:tgtEl>
                                      </p:cMediaNode>
                                    </p:audio>
                                  </p:subTnLst>
                                </p:cTn>
                              </p:par>
                              <p:par>
                                <p:cTn id="32" presetID="8" presetClass="emph" presetSubtype="0" repeatCount="indefinite" fill="hold" grpId="0" nodeType="withEffect">
                                  <p:stCondLst>
                                    <p:cond delay="0"/>
                                  </p:stCondLst>
                                  <p:childTnLst>
                                    <p:animRot by="21600000">
                                      <p:cBhvr>
                                        <p:cTn id="33" dur="2000" fill="hold"/>
                                        <p:tgtEl>
                                          <p:spTgt spid="18444"/>
                                        </p:tgtEl>
                                        <p:attrNameLst>
                                          <p:attrName>r</p:attrName>
                                        </p:attrNameLst>
                                      </p:cBhvr>
                                    </p:animRot>
                                  </p:childTnLst>
                                </p:cTn>
                              </p:par>
                              <p:par>
                                <p:cTn id="34" presetID="8" presetClass="emph" presetSubtype="0" repeatCount="indefinite" fill="hold" grpId="0" nodeType="withEffect">
                                  <p:stCondLst>
                                    <p:cond delay="0"/>
                                  </p:stCondLst>
                                  <p:childTnLst>
                                    <p:animRot by="21600000">
                                      <p:cBhvr>
                                        <p:cTn id="35" dur="2000" fill="hold"/>
                                        <p:tgtEl>
                                          <p:spTgt spid="18445"/>
                                        </p:tgtEl>
                                        <p:attrNameLst>
                                          <p:attrName>r</p:attrName>
                                        </p:attrNameLst>
                                      </p:cBhvr>
                                    </p:animRot>
                                  </p:childTnLst>
                                </p:cTn>
                              </p:par>
                              <p:par>
                                <p:cTn id="36" presetID="8" presetClass="emph" presetSubtype="0" repeatCount="indefinite" fill="hold" grpId="0" nodeType="withEffect">
                                  <p:stCondLst>
                                    <p:cond delay="0"/>
                                  </p:stCondLst>
                                  <p:childTnLst>
                                    <p:animRot by="-21600000">
                                      <p:cBhvr>
                                        <p:cTn id="37" dur="2000" fill="hold"/>
                                        <p:tgtEl>
                                          <p:spTgt spid="18446"/>
                                        </p:tgtEl>
                                        <p:attrNameLst>
                                          <p:attrName>r</p:attrName>
                                        </p:attrNameLst>
                                      </p:cBhvr>
                                    </p:animRot>
                                  </p:childTnLst>
                                </p:cTn>
                              </p:par>
                              <p:par>
                                <p:cTn id="38" presetID="8" presetClass="emph" presetSubtype="0" repeatCount="indefinite" fill="hold" grpId="0" nodeType="withEffect">
                                  <p:stCondLst>
                                    <p:cond delay="0"/>
                                  </p:stCondLst>
                                  <p:childTnLst>
                                    <p:animRot by="-21600000">
                                      <p:cBhvr>
                                        <p:cTn id="39" dur="2000" fill="hold"/>
                                        <p:tgtEl>
                                          <p:spTgt spid="18447"/>
                                        </p:tgtEl>
                                        <p:attrNameLst>
                                          <p:attrName>r</p:attrName>
                                        </p:attrNameLst>
                                      </p:cBhvr>
                                    </p:animRo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18448"/>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18449"/>
                                        </p:tgtEl>
                                        <p:attrNameLst>
                                          <p:attrName>style.visibility</p:attrName>
                                        </p:attrNameLst>
                                      </p:cBhvr>
                                      <p:to>
                                        <p:strVal val="visible"/>
                                      </p:to>
                                    </p:set>
                                  </p:childTnLst>
                                </p:cTn>
                              </p:par>
                            </p:childTnLst>
                          </p:cTn>
                        </p:par>
                        <p:par>
                          <p:cTn id="46" fill="hold">
                            <p:stCondLst>
                              <p:cond delay="0"/>
                            </p:stCondLst>
                            <p:childTnLst>
                              <p:par>
                                <p:cTn id="47" presetID="1" presetClass="entr" presetSubtype="0" fill="hold" grpId="0" nodeType="afterEffect">
                                  <p:stCondLst>
                                    <p:cond delay="1000"/>
                                  </p:stCondLst>
                                  <p:childTnLst>
                                    <p:set>
                                      <p:cBhvr>
                                        <p:cTn id="48" dur="1" fill="hold">
                                          <p:stCondLst>
                                            <p:cond delay="0"/>
                                          </p:stCondLst>
                                        </p:cTn>
                                        <p:tgtEl>
                                          <p:spTgt spid="18450"/>
                                        </p:tgtEl>
                                        <p:attrNameLst>
                                          <p:attrName>style.visibility</p:attrName>
                                        </p:attrNameLst>
                                      </p:cBhvr>
                                      <p:to>
                                        <p:strVal val="visible"/>
                                      </p:to>
                                    </p:set>
                                  </p:childTnLst>
                                  <p:subTnLst>
                                    <p:audio>
                                      <p:cMediaNode>
                                        <p:cTn display="0" masterRel="sameClick">
                                          <p:stCondLst>
                                            <p:cond evt="begin" delay="0">
                                              <p:tn val="47"/>
                                            </p:cond>
                                          </p:stCondLst>
                                          <p:endCondLst>
                                            <p:cond evt="onStopAudio" delay="0">
                                              <p:tgtEl>
                                                <p:sldTgt/>
                                              </p:tgtEl>
                                            </p:cond>
                                          </p:endCondLst>
                                        </p:cTn>
                                        <p:tgtEl>
                                          <p:sndTgt r:embed="rId5" name="click.wav" builtIn="1"/>
                                        </p:tgtEl>
                                      </p:cMediaNode>
                                    </p:audio>
                                  </p:subTnLst>
                                </p:cTn>
                              </p:par>
                            </p:childTnLst>
                          </p:cTn>
                        </p:par>
                        <p:par>
                          <p:cTn id="49" fill="hold">
                            <p:stCondLst>
                              <p:cond delay="1000"/>
                            </p:stCondLst>
                            <p:childTnLst>
                              <p:par>
                                <p:cTn id="50" presetID="1" presetClass="entr" presetSubtype="0" fill="hold" grpId="0" nodeType="afterEffect">
                                  <p:stCondLst>
                                    <p:cond delay="1000"/>
                                  </p:stCondLst>
                                  <p:childTnLst>
                                    <p:set>
                                      <p:cBhvr>
                                        <p:cTn id="51" dur="1" fill="hold">
                                          <p:stCondLst>
                                            <p:cond delay="0"/>
                                          </p:stCondLst>
                                        </p:cTn>
                                        <p:tgtEl>
                                          <p:spTgt spid="18451"/>
                                        </p:tgtEl>
                                        <p:attrNameLst>
                                          <p:attrName>style.visibility</p:attrName>
                                        </p:attrNameLst>
                                      </p:cBhvr>
                                      <p:to>
                                        <p:strVal val="visible"/>
                                      </p:to>
                                    </p:set>
                                  </p:childTnLst>
                                  <p:subTnLst>
                                    <p:audio>
                                      <p:cMediaNode>
                                        <p:cTn display="0" masterRel="sameClick">
                                          <p:stCondLst>
                                            <p:cond evt="begin" delay="0">
                                              <p:tn val="50"/>
                                            </p:cond>
                                          </p:stCondLst>
                                          <p:endCondLst>
                                            <p:cond evt="onStopAudio" delay="0">
                                              <p:tgtEl>
                                                <p:sldTgt/>
                                              </p:tgtEl>
                                            </p:cond>
                                          </p:endCondLst>
                                        </p:cTn>
                                        <p:tgtEl>
                                          <p:sndTgt r:embed="rId5" name="click.wav" builtIn="1"/>
                                        </p:tgtEl>
                                      </p:cMediaNode>
                                    </p:audio>
                                  </p:subTnLst>
                                </p:cTn>
                              </p:par>
                            </p:childTnLst>
                          </p:cTn>
                        </p:par>
                        <p:par>
                          <p:cTn id="52" fill="hold">
                            <p:stCondLst>
                              <p:cond delay="2000"/>
                            </p:stCondLst>
                            <p:childTnLst>
                              <p:par>
                                <p:cTn id="53" presetID="1" presetClass="entr" presetSubtype="0" fill="hold" grpId="0" nodeType="afterEffect">
                                  <p:stCondLst>
                                    <p:cond delay="1000"/>
                                  </p:stCondLst>
                                  <p:childTnLst>
                                    <p:set>
                                      <p:cBhvr>
                                        <p:cTn id="54" dur="1" fill="hold">
                                          <p:stCondLst>
                                            <p:cond delay="0"/>
                                          </p:stCondLst>
                                        </p:cTn>
                                        <p:tgtEl>
                                          <p:spTgt spid="18452"/>
                                        </p:tgtEl>
                                        <p:attrNameLst>
                                          <p:attrName>style.visibility</p:attrName>
                                        </p:attrNameLst>
                                      </p:cBhvr>
                                      <p:to>
                                        <p:strVal val="visible"/>
                                      </p:to>
                                    </p:set>
                                  </p:childTnLst>
                                  <p:subTnLst>
                                    <p:audio>
                                      <p:cMediaNode>
                                        <p:cTn display="0" masterRel="sameClick">
                                          <p:stCondLst>
                                            <p:cond evt="begin" delay="0">
                                              <p:tn val="53"/>
                                            </p:cond>
                                          </p:stCondLst>
                                          <p:endCondLst>
                                            <p:cond evt="onStopAudio" delay="0">
                                              <p:tgtEl>
                                                <p:sldTgt/>
                                              </p:tgtEl>
                                            </p:cond>
                                          </p:endCondLst>
                                        </p:cTn>
                                        <p:tgtEl>
                                          <p:sndTgt r:embed="rId5" name="click.wav" builtIn="1"/>
                                        </p:tgtEl>
                                      </p:cMediaNode>
                                    </p:audio>
                                  </p:subTnLst>
                                </p:cTn>
                              </p:par>
                            </p:childTnLst>
                          </p:cTn>
                        </p:par>
                        <p:par>
                          <p:cTn id="55" fill="hold">
                            <p:stCondLst>
                              <p:cond delay="3000"/>
                            </p:stCondLst>
                            <p:childTnLst>
                              <p:par>
                                <p:cTn id="56" presetID="1" presetClass="entr" presetSubtype="0" fill="hold" grpId="0" nodeType="afterEffect">
                                  <p:stCondLst>
                                    <p:cond delay="1000"/>
                                  </p:stCondLst>
                                  <p:childTnLst>
                                    <p:set>
                                      <p:cBhvr>
                                        <p:cTn id="57" dur="1" fill="hold">
                                          <p:stCondLst>
                                            <p:cond delay="0"/>
                                          </p:stCondLst>
                                        </p:cTn>
                                        <p:tgtEl>
                                          <p:spTgt spid="18453"/>
                                        </p:tgtEl>
                                        <p:attrNameLst>
                                          <p:attrName>style.visibility</p:attrName>
                                        </p:attrNameLst>
                                      </p:cBhvr>
                                      <p:to>
                                        <p:strVal val="visible"/>
                                      </p:to>
                                    </p:set>
                                  </p:childTnLst>
                                  <p:subTnLst>
                                    <p:audio>
                                      <p:cMediaNode>
                                        <p:cTn display="0" masterRel="sameClick">
                                          <p:stCondLst>
                                            <p:cond evt="begin" delay="0">
                                              <p:tn val="56"/>
                                            </p:cond>
                                          </p:stCondLst>
                                          <p:endCondLst>
                                            <p:cond evt="onStopAudio" delay="0">
                                              <p:tgtEl>
                                                <p:sldTgt/>
                                              </p:tgtEl>
                                            </p:cond>
                                          </p:endCondLst>
                                        </p:cTn>
                                        <p:tgtEl>
                                          <p:sndTgt r:embed="rId5" name="click.wav" builtIn="1"/>
                                        </p:tgtEl>
                                      </p:cMediaNode>
                                    </p:audio>
                                  </p:subTnLst>
                                </p:cTn>
                              </p:par>
                            </p:childTnLst>
                          </p:cTn>
                        </p:par>
                        <p:par>
                          <p:cTn id="58" fill="hold">
                            <p:stCondLst>
                              <p:cond delay="4000"/>
                            </p:stCondLst>
                            <p:childTnLst>
                              <p:par>
                                <p:cTn id="59" presetID="1" presetClass="entr" presetSubtype="0" fill="hold" grpId="0" nodeType="afterEffect">
                                  <p:stCondLst>
                                    <p:cond delay="1000"/>
                                  </p:stCondLst>
                                  <p:childTnLst>
                                    <p:set>
                                      <p:cBhvr>
                                        <p:cTn id="60" dur="1" fill="hold">
                                          <p:stCondLst>
                                            <p:cond delay="0"/>
                                          </p:stCondLst>
                                        </p:cTn>
                                        <p:tgtEl>
                                          <p:spTgt spid="18454"/>
                                        </p:tgtEl>
                                        <p:attrNameLst>
                                          <p:attrName>style.visibility</p:attrName>
                                        </p:attrNameLst>
                                      </p:cBhvr>
                                      <p:to>
                                        <p:strVal val="visible"/>
                                      </p:to>
                                    </p:set>
                                  </p:childTnLst>
                                  <p:subTnLst>
                                    <p:audio>
                                      <p:cMediaNode>
                                        <p:cTn display="0" masterRel="sameClick">
                                          <p:stCondLst>
                                            <p:cond evt="begin" delay="0">
                                              <p:tn val="59"/>
                                            </p:cond>
                                          </p:stCondLst>
                                          <p:endCondLst>
                                            <p:cond evt="onStopAudio" delay="0">
                                              <p:tgtEl>
                                                <p:sldTgt/>
                                              </p:tgtEl>
                                            </p:cond>
                                          </p:endCondLst>
                                        </p:cTn>
                                        <p:tgtEl>
                                          <p:sndTgt r:embed="rId5" name="click.wav" builtIn="1"/>
                                        </p:tgtEl>
                                      </p:cMediaNode>
                                    </p:audio>
                                  </p:subTnLst>
                                </p:cTn>
                              </p:par>
                            </p:childTnLst>
                          </p:cTn>
                        </p:par>
                        <p:par>
                          <p:cTn id="61" fill="hold">
                            <p:stCondLst>
                              <p:cond delay="5000"/>
                            </p:stCondLst>
                            <p:childTnLst>
                              <p:par>
                                <p:cTn id="62" presetID="1" presetClass="entr" presetSubtype="0" fill="hold" grpId="0" nodeType="afterEffect">
                                  <p:stCondLst>
                                    <p:cond delay="1000"/>
                                  </p:stCondLst>
                                  <p:childTnLst>
                                    <p:set>
                                      <p:cBhvr>
                                        <p:cTn id="63" dur="1" fill="hold">
                                          <p:stCondLst>
                                            <p:cond delay="0"/>
                                          </p:stCondLst>
                                        </p:cTn>
                                        <p:tgtEl>
                                          <p:spTgt spid="18455"/>
                                        </p:tgtEl>
                                        <p:attrNameLst>
                                          <p:attrName>style.visibility</p:attrName>
                                        </p:attrNameLst>
                                      </p:cBhvr>
                                      <p:to>
                                        <p:strVal val="visible"/>
                                      </p:to>
                                    </p:set>
                                  </p:childTnLst>
                                  <p:subTnLst>
                                    <p:audio>
                                      <p:cMediaNode>
                                        <p:cTn display="0" masterRel="sameClick">
                                          <p:stCondLst>
                                            <p:cond evt="begin" delay="0">
                                              <p:tn val="62"/>
                                            </p:cond>
                                          </p:stCondLst>
                                          <p:endCondLst>
                                            <p:cond evt="onStopAudio" delay="0">
                                              <p:tgtEl>
                                                <p:sldTgt/>
                                              </p:tgtEl>
                                            </p:cond>
                                          </p:endCondLst>
                                        </p:cTn>
                                        <p:tgtEl>
                                          <p:sndTgt r:embed="rId5" name="click.wav" builtIn="1"/>
                                        </p:tgtEl>
                                      </p:cMediaNode>
                                    </p:audio>
                                  </p:subTnLst>
                                </p:cTn>
                              </p:par>
                            </p:childTnLst>
                          </p:cTn>
                        </p:par>
                        <p:par>
                          <p:cTn id="64" fill="hold">
                            <p:stCondLst>
                              <p:cond delay="6000"/>
                            </p:stCondLst>
                            <p:childTnLst>
                              <p:par>
                                <p:cTn id="65" presetID="1" presetClass="entr" presetSubtype="0" fill="hold" grpId="0" nodeType="afterEffect">
                                  <p:stCondLst>
                                    <p:cond delay="1000"/>
                                  </p:stCondLst>
                                  <p:childTnLst>
                                    <p:set>
                                      <p:cBhvr>
                                        <p:cTn id="66" dur="1" fill="hold">
                                          <p:stCondLst>
                                            <p:cond delay="0"/>
                                          </p:stCondLst>
                                        </p:cTn>
                                        <p:tgtEl>
                                          <p:spTgt spid="18456"/>
                                        </p:tgtEl>
                                        <p:attrNameLst>
                                          <p:attrName>style.visibility</p:attrName>
                                        </p:attrNameLst>
                                      </p:cBhvr>
                                      <p:to>
                                        <p:strVal val="visible"/>
                                      </p:to>
                                    </p:set>
                                  </p:childTnLst>
                                  <p:subTnLst>
                                    <p:audio>
                                      <p:cMediaNode>
                                        <p:cTn display="0" masterRel="sameClick">
                                          <p:stCondLst>
                                            <p:cond evt="begin" delay="0">
                                              <p:tn val="65"/>
                                            </p:cond>
                                          </p:stCondLst>
                                          <p:endCondLst>
                                            <p:cond evt="onStopAudio" delay="0">
                                              <p:tgtEl>
                                                <p:sldTgt/>
                                              </p:tgtEl>
                                            </p:cond>
                                          </p:endCondLst>
                                        </p:cTn>
                                        <p:tgtEl>
                                          <p:sndTgt r:embed="rId5" name="click.wav" builtIn="1"/>
                                        </p:tgtEl>
                                      </p:cMediaNode>
                                    </p:audio>
                                  </p:subTnLst>
                                </p:cTn>
                              </p:par>
                            </p:childTnLst>
                          </p:cTn>
                        </p:par>
                        <p:par>
                          <p:cTn id="67" fill="hold">
                            <p:stCondLst>
                              <p:cond delay="7000"/>
                            </p:stCondLst>
                            <p:childTnLst>
                              <p:par>
                                <p:cTn id="68" presetID="1" presetClass="entr" presetSubtype="0" fill="hold" grpId="0" nodeType="afterEffect">
                                  <p:stCondLst>
                                    <p:cond delay="1000"/>
                                  </p:stCondLst>
                                  <p:childTnLst>
                                    <p:set>
                                      <p:cBhvr>
                                        <p:cTn id="69" dur="1" fill="hold">
                                          <p:stCondLst>
                                            <p:cond delay="0"/>
                                          </p:stCondLst>
                                        </p:cTn>
                                        <p:tgtEl>
                                          <p:spTgt spid="18457"/>
                                        </p:tgtEl>
                                        <p:attrNameLst>
                                          <p:attrName>style.visibility</p:attrName>
                                        </p:attrNameLst>
                                      </p:cBhvr>
                                      <p:to>
                                        <p:strVal val="visible"/>
                                      </p:to>
                                    </p:set>
                                  </p:childTnLst>
                                  <p:subTnLst>
                                    <p:audio>
                                      <p:cMediaNode>
                                        <p:cTn display="0" masterRel="sameClick">
                                          <p:stCondLst>
                                            <p:cond evt="begin" delay="0">
                                              <p:tn val="68"/>
                                            </p:cond>
                                          </p:stCondLst>
                                          <p:endCondLst>
                                            <p:cond evt="onStopAudio" delay="0">
                                              <p:tgtEl>
                                                <p:sldTgt/>
                                              </p:tgtEl>
                                            </p:cond>
                                          </p:endCondLst>
                                        </p:cTn>
                                        <p:tgtEl>
                                          <p:sndTgt r:embed="rId5" name="click.wav" builtIn="1"/>
                                        </p:tgtEl>
                                      </p:cMediaNode>
                                    </p:audio>
                                  </p:subTnLst>
                                </p:cTn>
                              </p:par>
                            </p:childTnLst>
                          </p:cTn>
                        </p:par>
                        <p:par>
                          <p:cTn id="70" fill="hold">
                            <p:stCondLst>
                              <p:cond delay="8000"/>
                            </p:stCondLst>
                            <p:childTnLst>
                              <p:par>
                                <p:cTn id="71" presetID="1" presetClass="entr" presetSubtype="0" fill="hold" grpId="0" nodeType="afterEffect">
                                  <p:stCondLst>
                                    <p:cond delay="1000"/>
                                  </p:stCondLst>
                                  <p:childTnLst>
                                    <p:set>
                                      <p:cBhvr>
                                        <p:cTn id="72" dur="1" fill="hold">
                                          <p:stCondLst>
                                            <p:cond delay="0"/>
                                          </p:stCondLst>
                                        </p:cTn>
                                        <p:tgtEl>
                                          <p:spTgt spid="18458"/>
                                        </p:tgtEl>
                                        <p:attrNameLst>
                                          <p:attrName>style.visibility</p:attrName>
                                        </p:attrNameLst>
                                      </p:cBhvr>
                                      <p:to>
                                        <p:strVal val="visible"/>
                                      </p:to>
                                    </p:set>
                                  </p:childTnLst>
                                  <p:subTnLst>
                                    <p:audio>
                                      <p:cMediaNode>
                                        <p:cTn display="0" masterRel="sameClick">
                                          <p:stCondLst>
                                            <p:cond evt="begin" delay="0">
                                              <p:tn val="71"/>
                                            </p:cond>
                                          </p:stCondLst>
                                          <p:endCondLst>
                                            <p:cond evt="onStopAudio" delay="0">
                                              <p:tgtEl>
                                                <p:sldTgt/>
                                              </p:tgtEl>
                                            </p:cond>
                                          </p:endCondLst>
                                        </p:cTn>
                                        <p:tgtEl>
                                          <p:sndTgt r:embed="rId5" name="click.wav" builtIn="1"/>
                                        </p:tgtEl>
                                      </p:cMediaNode>
                                    </p:audio>
                                  </p:subTnLst>
                                </p:cTn>
                              </p:par>
                            </p:childTnLst>
                          </p:cTn>
                        </p:par>
                        <p:par>
                          <p:cTn id="73" fill="hold">
                            <p:stCondLst>
                              <p:cond delay="9000"/>
                            </p:stCondLst>
                            <p:childTnLst>
                              <p:par>
                                <p:cTn id="74" presetID="1" presetClass="entr" presetSubtype="0" fill="hold" grpId="0" nodeType="afterEffect">
                                  <p:stCondLst>
                                    <p:cond delay="1000"/>
                                  </p:stCondLst>
                                  <p:childTnLst>
                                    <p:set>
                                      <p:cBhvr>
                                        <p:cTn id="75" dur="1" fill="hold">
                                          <p:stCondLst>
                                            <p:cond delay="0"/>
                                          </p:stCondLst>
                                        </p:cTn>
                                        <p:tgtEl>
                                          <p:spTgt spid="18459"/>
                                        </p:tgtEl>
                                        <p:attrNameLst>
                                          <p:attrName>style.visibility</p:attrName>
                                        </p:attrNameLst>
                                      </p:cBhvr>
                                      <p:to>
                                        <p:strVal val="visible"/>
                                      </p:to>
                                    </p:set>
                                  </p:childTnLst>
                                  <p:subTnLst>
                                    <p:audio>
                                      <p:cMediaNode>
                                        <p:cTn display="0" masterRel="sameClick">
                                          <p:stCondLst>
                                            <p:cond evt="begin" delay="0">
                                              <p:tn val="74"/>
                                            </p:cond>
                                          </p:stCondLst>
                                          <p:endCondLst>
                                            <p:cond evt="onStopAudio" delay="0">
                                              <p:tgtEl>
                                                <p:sldTgt/>
                                              </p:tgtEl>
                                            </p:cond>
                                          </p:endCondLst>
                                        </p:cTn>
                                        <p:tgtEl>
                                          <p:sndTgt r:embed="rId6" name="explode.wav" builtIn="1"/>
                                        </p:tgtEl>
                                      </p:cMediaNode>
                                    </p:audio>
                                  </p:subTnLst>
                                </p:cTn>
                              </p:par>
                            </p:childTnLst>
                          </p:cTn>
                        </p:par>
                      </p:childTnLst>
                    </p:cTn>
                  </p:par>
                  <p:par>
                    <p:cTn id="76" fill="hold">
                      <p:stCondLst>
                        <p:cond delay="indefinite"/>
                      </p:stCondLst>
                      <p:childTnLst>
                        <p:par>
                          <p:cTn id="77" fill="hold">
                            <p:stCondLst>
                              <p:cond delay="0"/>
                            </p:stCondLst>
                            <p:childTnLst>
                              <p:par>
                                <p:cTn id="78" presetID="49" presetClass="exit" presetSubtype="0" accel="100000" fill="hold" grpId="1" nodeType="clickEffect">
                                  <p:stCondLst>
                                    <p:cond delay="0"/>
                                  </p:stCondLst>
                                  <p:childTnLst>
                                    <p:anim calcmode="lin" valueType="num">
                                      <p:cBhvr>
                                        <p:cTn id="79" dur="500"/>
                                        <p:tgtEl>
                                          <p:spTgt spid="18448"/>
                                        </p:tgtEl>
                                        <p:attrNameLst>
                                          <p:attrName>ppt_w</p:attrName>
                                        </p:attrNameLst>
                                      </p:cBhvr>
                                      <p:tavLst>
                                        <p:tav tm="0">
                                          <p:val>
                                            <p:strVal val="ppt_w"/>
                                          </p:val>
                                        </p:tav>
                                        <p:tav tm="100000">
                                          <p:val>
                                            <p:fltVal val="0"/>
                                          </p:val>
                                        </p:tav>
                                      </p:tavLst>
                                    </p:anim>
                                    <p:anim calcmode="lin" valueType="num">
                                      <p:cBhvr>
                                        <p:cTn id="80" dur="500"/>
                                        <p:tgtEl>
                                          <p:spTgt spid="18448"/>
                                        </p:tgtEl>
                                        <p:attrNameLst>
                                          <p:attrName>ppt_h</p:attrName>
                                        </p:attrNameLst>
                                      </p:cBhvr>
                                      <p:tavLst>
                                        <p:tav tm="0">
                                          <p:val>
                                            <p:strVal val="ppt_h"/>
                                          </p:val>
                                        </p:tav>
                                        <p:tav tm="100000">
                                          <p:val>
                                            <p:fltVal val="0"/>
                                          </p:val>
                                        </p:tav>
                                      </p:tavLst>
                                    </p:anim>
                                    <p:anim calcmode="lin" valueType="num">
                                      <p:cBhvr>
                                        <p:cTn id="81" dur="500"/>
                                        <p:tgtEl>
                                          <p:spTgt spid="18448"/>
                                        </p:tgtEl>
                                        <p:attrNameLst>
                                          <p:attrName>style.rotation</p:attrName>
                                        </p:attrNameLst>
                                      </p:cBhvr>
                                      <p:tavLst>
                                        <p:tav tm="0">
                                          <p:val>
                                            <p:fltVal val="0"/>
                                          </p:val>
                                        </p:tav>
                                        <p:tav tm="100000">
                                          <p:val>
                                            <p:fltVal val="360"/>
                                          </p:val>
                                        </p:tav>
                                      </p:tavLst>
                                    </p:anim>
                                    <p:animEffect transition="out" filter="fade">
                                      <p:cBhvr>
                                        <p:cTn id="82" dur="500"/>
                                        <p:tgtEl>
                                          <p:spTgt spid="18448"/>
                                        </p:tgtEl>
                                      </p:cBhvr>
                                    </p:animEffect>
                                    <p:set>
                                      <p:cBhvr>
                                        <p:cTn id="83" dur="1" fill="hold">
                                          <p:stCondLst>
                                            <p:cond delay="499"/>
                                          </p:stCondLst>
                                        </p:cTn>
                                        <p:tgtEl>
                                          <p:spTgt spid="18448"/>
                                        </p:tgtEl>
                                        <p:attrNameLst>
                                          <p:attrName>style.visibility</p:attrName>
                                        </p:attrNameLst>
                                      </p:cBhvr>
                                      <p:to>
                                        <p:strVal val="hidden"/>
                                      </p:to>
                                    </p:set>
                                  </p:childTnLst>
                                </p:cTn>
                              </p:par>
                              <p:par>
                                <p:cTn id="84" presetID="49" presetClass="exit" presetSubtype="0" accel="100000" fill="hold" grpId="1" nodeType="withEffect">
                                  <p:stCondLst>
                                    <p:cond delay="0"/>
                                  </p:stCondLst>
                                  <p:childTnLst>
                                    <p:anim calcmode="lin" valueType="num">
                                      <p:cBhvr>
                                        <p:cTn id="85" dur="500"/>
                                        <p:tgtEl>
                                          <p:spTgt spid="18449"/>
                                        </p:tgtEl>
                                        <p:attrNameLst>
                                          <p:attrName>ppt_w</p:attrName>
                                        </p:attrNameLst>
                                      </p:cBhvr>
                                      <p:tavLst>
                                        <p:tav tm="0">
                                          <p:val>
                                            <p:strVal val="ppt_w"/>
                                          </p:val>
                                        </p:tav>
                                        <p:tav tm="100000">
                                          <p:val>
                                            <p:fltVal val="0"/>
                                          </p:val>
                                        </p:tav>
                                      </p:tavLst>
                                    </p:anim>
                                    <p:anim calcmode="lin" valueType="num">
                                      <p:cBhvr>
                                        <p:cTn id="86" dur="500"/>
                                        <p:tgtEl>
                                          <p:spTgt spid="18449"/>
                                        </p:tgtEl>
                                        <p:attrNameLst>
                                          <p:attrName>ppt_h</p:attrName>
                                        </p:attrNameLst>
                                      </p:cBhvr>
                                      <p:tavLst>
                                        <p:tav tm="0">
                                          <p:val>
                                            <p:strVal val="ppt_h"/>
                                          </p:val>
                                        </p:tav>
                                        <p:tav tm="100000">
                                          <p:val>
                                            <p:fltVal val="0"/>
                                          </p:val>
                                        </p:tav>
                                      </p:tavLst>
                                    </p:anim>
                                    <p:anim calcmode="lin" valueType="num">
                                      <p:cBhvr>
                                        <p:cTn id="87" dur="500"/>
                                        <p:tgtEl>
                                          <p:spTgt spid="18449"/>
                                        </p:tgtEl>
                                        <p:attrNameLst>
                                          <p:attrName>style.rotation</p:attrName>
                                        </p:attrNameLst>
                                      </p:cBhvr>
                                      <p:tavLst>
                                        <p:tav tm="0">
                                          <p:val>
                                            <p:fltVal val="0"/>
                                          </p:val>
                                        </p:tav>
                                        <p:tav tm="100000">
                                          <p:val>
                                            <p:fltVal val="360"/>
                                          </p:val>
                                        </p:tav>
                                      </p:tavLst>
                                    </p:anim>
                                    <p:animEffect transition="out" filter="fade">
                                      <p:cBhvr>
                                        <p:cTn id="88" dur="500"/>
                                        <p:tgtEl>
                                          <p:spTgt spid="18449"/>
                                        </p:tgtEl>
                                      </p:cBhvr>
                                    </p:animEffect>
                                    <p:set>
                                      <p:cBhvr>
                                        <p:cTn id="89" dur="1" fill="hold">
                                          <p:stCondLst>
                                            <p:cond delay="499"/>
                                          </p:stCondLst>
                                        </p:cTn>
                                        <p:tgtEl>
                                          <p:spTgt spid="18449"/>
                                        </p:tgtEl>
                                        <p:attrNameLst>
                                          <p:attrName>style.visibility</p:attrName>
                                        </p:attrNameLst>
                                      </p:cBhvr>
                                      <p:to>
                                        <p:strVal val="hidden"/>
                                      </p:to>
                                    </p:set>
                                  </p:childTnLst>
                                </p:cTn>
                              </p:par>
                              <p:par>
                                <p:cTn id="90" presetID="49" presetClass="exit" presetSubtype="0" accel="100000" fill="hold" grpId="1" nodeType="withEffect">
                                  <p:stCondLst>
                                    <p:cond delay="0"/>
                                  </p:stCondLst>
                                  <p:childTnLst>
                                    <p:anim calcmode="lin" valueType="num">
                                      <p:cBhvr>
                                        <p:cTn id="91" dur="500"/>
                                        <p:tgtEl>
                                          <p:spTgt spid="18450"/>
                                        </p:tgtEl>
                                        <p:attrNameLst>
                                          <p:attrName>ppt_w</p:attrName>
                                        </p:attrNameLst>
                                      </p:cBhvr>
                                      <p:tavLst>
                                        <p:tav tm="0">
                                          <p:val>
                                            <p:strVal val="ppt_w"/>
                                          </p:val>
                                        </p:tav>
                                        <p:tav tm="100000">
                                          <p:val>
                                            <p:fltVal val="0"/>
                                          </p:val>
                                        </p:tav>
                                      </p:tavLst>
                                    </p:anim>
                                    <p:anim calcmode="lin" valueType="num">
                                      <p:cBhvr>
                                        <p:cTn id="92" dur="500"/>
                                        <p:tgtEl>
                                          <p:spTgt spid="18450"/>
                                        </p:tgtEl>
                                        <p:attrNameLst>
                                          <p:attrName>ppt_h</p:attrName>
                                        </p:attrNameLst>
                                      </p:cBhvr>
                                      <p:tavLst>
                                        <p:tav tm="0">
                                          <p:val>
                                            <p:strVal val="ppt_h"/>
                                          </p:val>
                                        </p:tav>
                                        <p:tav tm="100000">
                                          <p:val>
                                            <p:fltVal val="0"/>
                                          </p:val>
                                        </p:tav>
                                      </p:tavLst>
                                    </p:anim>
                                    <p:anim calcmode="lin" valueType="num">
                                      <p:cBhvr>
                                        <p:cTn id="93" dur="500"/>
                                        <p:tgtEl>
                                          <p:spTgt spid="18450"/>
                                        </p:tgtEl>
                                        <p:attrNameLst>
                                          <p:attrName>style.rotation</p:attrName>
                                        </p:attrNameLst>
                                      </p:cBhvr>
                                      <p:tavLst>
                                        <p:tav tm="0">
                                          <p:val>
                                            <p:fltVal val="0"/>
                                          </p:val>
                                        </p:tav>
                                        <p:tav tm="100000">
                                          <p:val>
                                            <p:fltVal val="360"/>
                                          </p:val>
                                        </p:tav>
                                      </p:tavLst>
                                    </p:anim>
                                    <p:animEffect transition="out" filter="fade">
                                      <p:cBhvr>
                                        <p:cTn id="94" dur="500"/>
                                        <p:tgtEl>
                                          <p:spTgt spid="18450"/>
                                        </p:tgtEl>
                                      </p:cBhvr>
                                    </p:animEffect>
                                    <p:set>
                                      <p:cBhvr>
                                        <p:cTn id="95" dur="1" fill="hold">
                                          <p:stCondLst>
                                            <p:cond delay="499"/>
                                          </p:stCondLst>
                                        </p:cTn>
                                        <p:tgtEl>
                                          <p:spTgt spid="18450"/>
                                        </p:tgtEl>
                                        <p:attrNameLst>
                                          <p:attrName>style.visibility</p:attrName>
                                        </p:attrNameLst>
                                      </p:cBhvr>
                                      <p:to>
                                        <p:strVal val="hidden"/>
                                      </p:to>
                                    </p:set>
                                  </p:childTnLst>
                                </p:cTn>
                              </p:par>
                              <p:par>
                                <p:cTn id="96" presetID="49" presetClass="exit" presetSubtype="0" accel="100000" fill="hold" grpId="1" nodeType="withEffect">
                                  <p:stCondLst>
                                    <p:cond delay="0"/>
                                  </p:stCondLst>
                                  <p:childTnLst>
                                    <p:anim calcmode="lin" valueType="num">
                                      <p:cBhvr>
                                        <p:cTn id="97" dur="500"/>
                                        <p:tgtEl>
                                          <p:spTgt spid="18451"/>
                                        </p:tgtEl>
                                        <p:attrNameLst>
                                          <p:attrName>ppt_w</p:attrName>
                                        </p:attrNameLst>
                                      </p:cBhvr>
                                      <p:tavLst>
                                        <p:tav tm="0">
                                          <p:val>
                                            <p:strVal val="ppt_w"/>
                                          </p:val>
                                        </p:tav>
                                        <p:tav tm="100000">
                                          <p:val>
                                            <p:fltVal val="0"/>
                                          </p:val>
                                        </p:tav>
                                      </p:tavLst>
                                    </p:anim>
                                    <p:anim calcmode="lin" valueType="num">
                                      <p:cBhvr>
                                        <p:cTn id="98" dur="500"/>
                                        <p:tgtEl>
                                          <p:spTgt spid="18451"/>
                                        </p:tgtEl>
                                        <p:attrNameLst>
                                          <p:attrName>ppt_h</p:attrName>
                                        </p:attrNameLst>
                                      </p:cBhvr>
                                      <p:tavLst>
                                        <p:tav tm="0">
                                          <p:val>
                                            <p:strVal val="ppt_h"/>
                                          </p:val>
                                        </p:tav>
                                        <p:tav tm="100000">
                                          <p:val>
                                            <p:fltVal val="0"/>
                                          </p:val>
                                        </p:tav>
                                      </p:tavLst>
                                    </p:anim>
                                    <p:anim calcmode="lin" valueType="num">
                                      <p:cBhvr>
                                        <p:cTn id="99" dur="500"/>
                                        <p:tgtEl>
                                          <p:spTgt spid="18451"/>
                                        </p:tgtEl>
                                        <p:attrNameLst>
                                          <p:attrName>style.rotation</p:attrName>
                                        </p:attrNameLst>
                                      </p:cBhvr>
                                      <p:tavLst>
                                        <p:tav tm="0">
                                          <p:val>
                                            <p:fltVal val="0"/>
                                          </p:val>
                                        </p:tav>
                                        <p:tav tm="100000">
                                          <p:val>
                                            <p:fltVal val="360"/>
                                          </p:val>
                                        </p:tav>
                                      </p:tavLst>
                                    </p:anim>
                                    <p:animEffect transition="out" filter="fade">
                                      <p:cBhvr>
                                        <p:cTn id="100" dur="500"/>
                                        <p:tgtEl>
                                          <p:spTgt spid="18451"/>
                                        </p:tgtEl>
                                      </p:cBhvr>
                                    </p:animEffect>
                                    <p:set>
                                      <p:cBhvr>
                                        <p:cTn id="101" dur="1" fill="hold">
                                          <p:stCondLst>
                                            <p:cond delay="499"/>
                                          </p:stCondLst>
                                        </p:cTn>
                                        <p:tgtEl>
                                          <p:spTgt spid="18451"/>
                                        </p:tgtEl>
                                        <p:attrNameLst>
                                          <p:attrName>style.visibility</p:attrName>
                                        </p:attrNameLst>
                                      </p:cBhvr>
                                      <p:to>
                                        <p:strVal val="hidden"/>
                                      </p:to>
                                    </p:set>
                                  </p:childTnLst>
                                </p:cTn>
                              </p:par>
                              <p:par>
                                <p:cTn id="102" presetID="49" presetClass="exit" presetSubtype="0" accel="100000" fill="hold" grpId="1" nodeType="withEffect">
                                  <p:stCondLst>
                                    <p:cond delay="0"/>
                                  </p:stCondLst>
                                  <p:childTnLst>
                                    <p:anim calcmode="lin" valueType="num">
                                      <p:cBhvr>
                                        <p:cTn id="103" dur="500"/>
                                        <p:tgtEl>
                                          <p:spTgt spid="18452"/>
                                        </p:tgtEl>
                                        <p:attrNameLst>
                                          <p:attrName>ppt_w</p:attrName>
                                        </p:attrNameLst>
                                      </p:cBhvr>
                                      <p:tavLst>
                                        <p:tav tm="0">
                                          <p:val>
                                            <p:strVal val="ppt_w"/>
                                          </p:val>
                                        </p:tav>
                                        <p:tav tm="100000">
                                          <p:val>
                                            <p:fltVal val="0"/>
                                          </p:val>
                                        </p:tav>
                                      </p:tavLst>
                                    </p:anim>
                                    <p:anim calcmode="lin" valueType="num">
                                      <p:cBhvr>
                                        <p:cTn id="104" dur="500"/>
                                        <p:tgtEl>
                                          <p:spTgt spid="18452"/>
                                        </p:tgtEl>
                                        <p:attrNameLst>
                                          <p:attrName>ppt_h</p:attrName>
                                        </p:attrNameLst>
                                      </p:cBhvr>
                                      <p:tavLst>
                                        <p:tav tm="0">
                                          <p:val>
                                            <p:strVal val="ppt_h"/>
                                          </p:val>
                                        </p:tav>
                                        <p:tav tm="100000">
                                          <p:val>
                                            <p:fltVal val="0"/>
                                          </p:val>
                                        </p:tav>
                                      </p:tavLst>
                                    </p:anim>
                                    <p:anim calcmode="lin" valueType="num">
                                      <p:cBhvr>
                                        <p:cTn id="105" dur="500"/>
                                        <p:tgtEl>
                                          <p:spTgt spid="18452"/>
                                        </p:tgtEl>
                                        <p:attrNameLst>
                                          <p:attrName>style.rotation</p:attrName>
                                        </p:attrNameLst>
                                      </p:cBhvr>
                                      <p:tavLst>
                                        <p:tav tm="0">
                                          <p:val>
                                            <p:fltVal val="0"/>
                                          </p:val>
                                        </p:tav>
                                        <p:tav tm="100000">
                                          <p:val>
                                            <p:fltVal val="360"/>
                                          </p:val>
                                        </p:tav>
                                      </p:tavLst>
                                    </p:anim>
                                    <p:animEffect transition="out" filter="fade">
                                      <p:cBhvr>
                                        <p:cTn id="106" dur="500"/>
                                        <p:tgtEl>
                                          <p:spTgt spid="18452"/>
                                        </p:tgtEl>
                                      </p:cBhvr>
                                    </p:animEffect>
                                    <p:set>
                                      <p:cBhvr>
                                        <p:cTn id="107" dur="1" fill="hold">
                                          <p:stCondLst>
                                            <p:cond delay="499"/>
                                          </p:stCondLst>
                                        </p:cTn>
                                        <p:tgtEl>
                                          <p:spTgt spid="18452"/>
                                        </p:tgtEl>
                                        <p:attrNameLst>
                                          <p:attrName>style.visibility</p:attrName>
                                        </p:attrNameLst>
                                      </p:cBhvr>
                                      <p:to>
                                        <p:strVal val="hidden"/>
                                      </p:to>
                                    </p:set>
                                  </p:childTnLst>
                                </p:cTn>
                              </p:par>
                              <p:par>
                                <p:cTn id="108" presetID="49" presetClass="exit" presetSubtype="0" accel="100000" fill="hold" grpId="1" nodeType="withEffect">
                                  <p:stCondLst>
                                    <p:cond delay="0"/>
                                  </p:stCondLst>
                                  <p:childTnLst>
                                    <p:anim calcmode="lin" valueType="num">
                                      <p:cBhvr>
                                        <p:cTn id="109" dur="500"/>
                                        <p:tgtEl>
                                          <p:spTgt spid="18453"/>
                                        </p:tgtEl>
                                        <p:attrNameLst>
                                          <p:attrName>ppt_w</p:attrName>
                                        </p:attrNameLst>
                                      </p:cBhvr>
                                      <p:tavLst>
                                        <p:tav tm="0">
                                          <p:val>
                                            <p:strVal val="ppt_w"/>
                                          </p:val>
                                        </p:tav>
                                        <p:tav tm="100000">
                                          <p:val>
                                            <p:fltVal val="0"/>
                                          </p:val>
                                        </p:tav>
                                      </p:tavLst>
                                    </p:anim>
                                    <p:anim calcmode="lin" valueType="num">
                                      <p:cBhvr>
                                        <p:cTn id="110" dur="500"/>
                                        <p:tgtEl>
                                          <p:spTgt spid="18453"/>
                                        </p:tgtEl>
                                        <p:attrNameLst>
                                          <p:attrName>ppt_h</p:attrName>
                                        </p:attrNameLst>
                                      </p:cBhvr>
                                      <p:tavLst>
                                        <p:tav tm="0">
                                          <p:val>
                                            <p:strVal val="ppt_h"/>
                                          </p:val>
                                        </p:tav>
                                        <p:tav tm="100000">
                                          <p:val>
                                            <p:fltVal val="0"/>
                                          </p:val>
                                        </p:tav>
                                      </p:tavLst>
                                    </p:anim>
                                    <p:anim calcmode="lin" valueType="num">
                                      <p:cBhvr>
                                        <p:cTn id="111" dur="500"/>
                                        <p:tgtEl>
                                          <p:spTgt spid="18453"/>
                                        </p:tgtEl>
                                        <p:attrNameLst>
                                          <p:attrName>style.rotation</p:attrName>
                                        </p:attrNameLst>
                                      </p:cBhvr>
                                      <p:tavLst>
                                        <p:tav tm="0">
                                          <p:val>
                                            <p:fltVal val="0"/>
                                          </p:val>
                                        </p:tav>
                                        <p:tav tm="100000">
                                          <p:val>
                                            <p:fltVal val="360"/>
                                          </p:val>
                                        </p:tav>
                                      </p:tavLst>
                                    </p:anim>
                                    <p:animEffect transition="out" filter="fade">
                                      <p:cBhvr>
                                        <p:cTn id="112" dur="500"/>
                                        <p:tgtEl>
                                          <p:spTgt spid="18453"/>
                                        </p:tgtEl>
                                      </p:cBhvr>
                                    </p:animEffect>
                                    <p:set>
                                      <p:cBhvr>
                                        <p:cTn id="113" dur="1" fill="hold">
                                          <p:stCondLst>
                                            <p:cond delay="499"/>
                                          </p:stCondLst>
                                        </p:cTn>
                                        <p:tgtEl>
                                          <p:spTgt spid="18453"/>
                                        </p:tgtEl>
                                        <p:attrNameLst>
                                          <p:attrName>style.visibility</p:attrName>
                                        </p:attrNameLst>
                                      </p:cBhvr>
                                      <p:to>
                                        <p:strVal val="hidden"/>
                                      </p:to>
                                    </p:set>
                                  </p:childTnLst>
                                </p:cTn>
                              </p:par>
                              <p:par>
                                <p:cTn id="114" presetID="49" presetClass="exit" presetSubtype="0" accel="100000" fill="hold" grpId="1" nodeType="withEffect">
                                  <p:stCondLst>
                                    <p:cond delay="0"/>
                                  </p:stCondLst>
                                  <p:childTnLst>
                                    <p:anim calcmode="lin" valueType="num">
                                      <p:cBhvr>
                                        <p:cTn id="115" dur="500"/>
                                        <p:tgtEl>
                                          <p:spTgt spid="18454"/>
                                        </p:tgtEl>
                                        <p:attrNameLst>
                                          <p:attrName>ppt_w</p:attrName>
                                        </p:attrNameLst>
                                      </p:cBhvr>
                                      <p:tavLst>
                                        <p:tav tm="0">
                                          <p:val>
                                            <p:strVal val="ppt_w"/>
                                          </p:val>
                                        </p:tav>
                                        <p:tav tm="100000">
                                          <p:val>
                                            <p:fltVal val="0"/>
                                          </p:val>
                                        </p:tav>
                                      </p:tavLst>
                                    </p:anim>
                                    <p:anim calcmode="lin" valueType="num">
                                      <p:cBhvr>
                                        <p:cTn id="116" dur="500"/>
                                        <p:tgtEl>
                                          <p:spTgt spid="18454"/>
                                        </p:tgtEl>
                                        <p:attrNameLst>
                                          <p:attrName>ppt_h</p:attrName>
                                        </p:attrNameLst>
                                      </p:cBhvr>
                                      <p:tavLst>
                                        <p:tav tm="0">
                                          <p:val>
                                            <p:strVal val="ppt_h"/>
                                          </p:val>
                                        </p:tav>
                                        <p:tav tm="100000">
                                          <p:val>
                                            <p:fltVal val="0"/>
                                          </p:val>
                                        </p:tav>
                                      </p:tavLst>
                                    </p:anim>
                                    <p:anim calcmode="lin" valueType="num">
                                      <p:cBhvr>
                                        <p:cTn id="117" dur="500"/>
                                        <p:tgtEl>
                                          <p:spTgt spid="18454"/>
                                        </p:tgtEl>
                                        <p:attrNameLst>
                                          <p:attrName>style.rotation</p:attrName>
                                        </p:attrNameLst>
                                      </p:cBhvr>
                                      <p:tavLst>
                                        <p:tav tm="0">
                                          <p:val>
                                            <p:fltVal val="0"/>
                                          </p:val>
                                        </p:tav>
                                        <p:tav tm="100000">
                                          <p:val>
                                            <p:fltVal val="360"/>
                                          </p:val>
                                        </p:tav>
                                      </p:tavLst>
                                    </p:anim>
                                    <p:animEffect transition="out" filter="fade">
                                      <p:cBhvr>
                                        <p:cTn id="118" dur="500"/>
                                        <p:tgtEl>
                                          <p:spTgt spid="18454"/>
                                        </p:tgtEl>
                                      </p:cBhvr>
                                    </p:animEffect>
                                    <p:set>
                                      <p:cBhvr>
                                        <p:cTn id="119" dur="1" fill="hold">
                                          <p:stCondLst>
                                            <p:cond delay="499"/>
                                          </p:stCondLst>
                                        </p:cTn>
                                        <p:tgtEl>
                                          <p:spTgt spid="18454"/>
                                        </p:tgtEl>
                                        <p:attrNameLst>
                                          <p:attrName>style.visibility</p:attrName>
                                        </p:attrNameLst>
                                      </p:cBhvr>
                                      <p:to>
                                        <p:strVal val="hidden"/>
                                      </p:to>
                                    </p:set>
                                  </p:childTnLst>
                                </p:cTn>
                              </p:par>
                              <p:par>
                                <p:cTn id="120" presetID="49" presetClass="exit" presetSubtype="0" accel="100000" fill="hold" grpId="1" nodeType="withEffect">
                                  <p:stCondLst>
                                    <p:cond delay="0"/>
                                  </p:stCondLst>
                                  <p:childTnLst>
                                    <p:anim calcmode="lin" valueType="num">
                                      <p:cBhvr>
                                        <p:cTn id="121" dur="500"/>
                                        <p:tgtEl>
                                          <p:spTgt spid="18455"/>
                                        </p:tgtEl>
                                        <p:attrNameLst>
                                          <p:attrName>ppt_w</p:attrName>
                                        </p:attrNameLst>
                                      </p:cBhvr>
                                      <p:tavLst>
                                        <p:tav tm="0">
                                          <p:val>
                                            <p:strVal val="ppt_w"/>
                                          </p:val>
                                        </p:tav>
                                        <p:tav tm="100000">
                                          <p:val>
                                            <p:fltVal val="0"/>
                                          </p:val>
                                        </p:tav>
                                      </p:tavLst>
                                    </p:anim>
                                    <p:anim calcmode="lin" valueType="num">
                                      <p:cBhvr>
                                        <p:cTn id="122" dur="500"/>
                                        <p:tgtEl>
                                          <p:spTgt spid="18455"/>
                                        </p:tgtEl>
                                        <p:attrNameLst>
                                          <p:attrName>ppt_h</p:attrName>
                                        </p:attrNameLst>
                                      </p:cBhvr>
                                      <p:tavLst>
                                        <p:tav tm="0">
                                          <p:val>
                                            <p:strVal val="ppt_h"/>
                                          </p:val>
                                        </p:tav>
                                        <p:tav tm="100000">
                                          <p:val>
                                            <p:fltVal val="0"/>
                                          </p:val>
                                        </p:tav>
                                      </p:tavLst>
                                    </p:anim>
                                    <p:anim calcmode="lin" valueType="num">
                                      <p:cBhvr>
                                        <p:cTn id="123" dur="500"/>
                                        <p:tgtEl>
                                          <p:spTgt spid="18455"/>
                                        </p:tgtEl>
                                        <p:attrNameLst>
                                          <p:attrName>style.rotation</p:attrName>
                                        </p:attrNameLst>
                                      </p:cBhvr>
                                      <p:tavLst>
                                        <p:tav tm="0">
                                          <p:val>
                                            <p:fltVal val="0"/>
                                          </p:val>
                                        </p:tav>
                                        <p:tav tm="100000">
                                          <p:val>
                                            <p:fltVal val="360"/>
                                          </p:val>
                                        </p:tav>
                                      </p:tavLst>
                                    </p:anim>
                                    <p:animEffect transition="out" filter="fade">
                                      <p:cBhvr>
                                        <p:cTn id="124" dur="500"/>
                                        <p:tgtEl>
                                          <p:spTgt spid="18455"/>
                                        </p:tgtEl>
                                      </p:cBhvr>
                                    </p:animEffect>
                                    <p:set>
                                      <p:cBhvr>
                                        <p:cTn id="125" dur="1" fill="hold">
                                          <p:stCondLst>
                                            <p:cond delay="499"/>
                                          </p:stCondLst>
                                        </p:cTn>
                                        <p:tgtEl>
                                          <p:spTgt spid="18455"/>
                                        </p:tgtEl>
                                        <p:attrNameLst>
                                          <p:attrName>style.visibility</p:attrName>
                                        </p:attrNameLst>
                                      </p:cBhvr>
                                      <p:to>
                                        <p:strVal val="hidden"/>
                                      </p:to>
                                    </p:set>
                                  </p:childTnLst>
                                </p:cTn>
                              </p:par>
                              <p:par>
                                <p:cTn id="126" presetID="49" presetClass="exit" presetSubtype="0" accel="100000" fill="hold" grpId="1" nodeType="withEffect">
                                  <p:stCondLst>
                                    <p:cond delay="0"/>
                                  </p:stCondLst>
                                  <p:childTnLst>
                                    <p:anim calcmode="lin" valueType="num">
                                      <p:cBhvr>
                                        <p:cTn id="127" dur="500"/>
                                        <p:tgtEl>
                                          <p:spTgt spid="18456"/>
                                        </p:tgtEl>
                                        <p:attrNameLst>
                                          <p:attrName>ppt_w</p:attrName>
                                        </p:attrNameLst>
                                      </p:cBhvr>
                                      <p:tavLst>
                                        <p:tav tm="0">
                                          <p:val>
                                            <p:strVal val="ppt_w"/>
                                          </p:val>
                                        </p:tav>
                                        <p:tav tm="100000">
                                          <p:val>
                                            <p:fltVal val="0"/>
                                          </p:val>
                                        </p:tav>
                                      </p:tavLst>
                                    </p:anim>
                                    <p:anim calcmode="lin" valueType="num">
                                      <p:cBhvr>
                                        <p:cTn id="128" dur="500"/>
                                        <p:tgtEl>
                                          <p:spTgt spid="18456"/>
                                        </p:tgtEl>
                                        <p:attrNameLst>
                                          <p:attrName>ppt_h</p:attrName>
                                        </p:attrNameLst>
                                      </p:cBhvr>
                                      <p:tavLst>
                                        <p:tav tm="0">
                                          <p:val>
                                            <p:strVal val="ppt_h"/>
                                          </p:val>
                                        </p:tav>
                                        <p:tav tm="100000">
                                          <p:val>
                                            <p:fltVal val="0"/>
                                          </p:val>
                                        </p:tav>
                                      </p:tavLst>
                                    </p:anim>
                                    <p:anim calcmode="lin" valueType="num">
                                      <p:cBhvr>
                                        <p:cTn id="129" dur="500"/>
                                        <p:tgtEl>
                                          <p:spTgt spid="18456"/>
                                        </p:tgtEl>
                                        <p:attrNameLst>
                                          <p:attrName>style.rotation</p:attrName>
                                        </p:attrNameLst>
                                      </p:cBhvr>
                                      <p:tavLst>
                                        <p:tav tm="0">
                                          <p:val>
                                            <p:fltVal val="0"/>
                                          </p:val>
                                        </p:tav>
                                        <p:tav tm="100000">
                                          <p:val>
                                            <p:fltVal val="360"/>
                                          </p:val>
                                        </p:tav>
                                      </p:tavLst>
                                    </p:anim>
                                    <p:animEffect transition="out" filter="fade">
                                      <p:cBhvr>
                                        <p:cTn id="130" dur="500"/>
                                        <p:tgtEl>
                                          <p:spTgt spid="18456"/>
                                        </p:tgtEl>
                                      </p:cBhvr>
                                    </p:animEffect>
                                    <p:set>
                                      <p:cBhvr>
                                        <p:cTn id="131" dur="1" fill="hold">
                                          <p:stCondLst>
                                            <p:cond delay="499"/>
                                          </p:stCondLst>
                                        </p:cTn>
                                        <p:tgtEl>
                                          <p:spTgt spid="18456"/>
                                        </p:tgtEl>
                                        <p:attrNameLst>
                                          <p:attrName>style.visibility</p:attrName>
                                        </p:attrNameLst>
                                      </p:cBhvr>
                                      <p:to>
                                        <p:strVal val="hidden"/>
                                      </p:to>
                                    </p:set>
                                  </p:childTnLst>
                                </p:cTn>
                              </p:par>
                              <p:par>
                                <p:cTn id="132" presetID="49" presetClass="exit" presetSubtype="0" accel="100000" fill="hold" grpId="1" nodeType="withEffect">
                                  <p:stCondLst>
                                    <p:cond delay="0"/>
                                  </p:stCondLst>
                                  <p:childTnLst>
                                    <p:anim calcmode="lin" valueType="num">
                                      <p:cBhvr>
                                        <p:cTn id="133" dur="500"/>
                                        <p:tgtEl>
                                          <p:spTgt spid="18457"/>
                                        </p:tgtEl>
                                        <p:attrNameLst>
                                          <p:attrName>ppt_w</p:attrName>
                                        </p:attrNameLst>
                                      </p:cBhvr>
                                      <p:tavLst>
                                        <p:tav tm="0">
                                          <p:val>
                                            <p:strVal val="ppt_w"/>
                                          </p:val>
                                        </p:tav>
                                        <p:tav tm="100000">
                                          <p:val>
                                            <p:fltVal val="0"/>
                                          </p:val>
                                        </p:tav>
                                      </p:tavLst>
                                    </p:anim>
                                    <p:anim calcmode="lin" valueType="num">
                                      <p:cBhvr>
                                        <p:cTn id="134" dur="500"/>
                                        <p:tgtEl>
                                          <p:spTgt spid="18457"/>
                                        </p:tgtEl>
                                        <p:attrNameLst>
                                          <p:attrName>ppt_h</p:attrName>
                                        </p:attrNameLst>
                                      </p:cBhvr>
                                      <p:tavLst>
                                        <p:tav tm="0">
                                          <p:val>
                                            <p:strVal val="ppt_h"/>
                                          </p:val>
                                        </p:tav>
                                        <p:tav tm="100000">
                                          <p:val>
                                            <p:fltVal val="0"/>
                                          </p:val>
                                        </p:tav>
                                      </p:tavLst>
                                    </p:anim>
                                    <p:anim calcmode="lin" valueType="num">
                                      <p:cBhvr>
                                        <p:cTn id="135" dur="500"/>
                                        <p:tgtEl>
                                          <p:spTgt spid="18457"/>
                                        </p:tgtEl>
                                        <p:attrNameLst>
                                          <p:attrName>style.rotation</p:attrName>
                                        </p:attrNameLst>
                                      </p:cBhvr>
                                      <p:tavLst>
                                        <p:tav tm="0">
                                          <p:val>
                                            <p:fltVal val="0"/>
                                          </p:val>
                                        </p:tav>
                                        <p:tav tm="100000">
                                          <p:val>
                                            <p:fltVal val="360"/>
                                          </p:val>
                                        </p:tav>
                                      </p:tavLst>
                                    </p:anim>
                                    <p:animEffect transition="out" filter="fade">
                                      <p:cBhvr>
                                        <p:cTn id="136" dur="500"/>
                                        <p:tgtEl>
                                          <p:spTgt spid="18457"/>
                                        </p:tgtEl>
                                      </p:cBhvr>
                                    </p:animEffect>
                                    <p:set>
                                      <p:cBhvr>
                                        <p:cTn id="137" dur="1" fill="hold">
                                          <p:stCondLst>
                                            <p:cond delay="499"/>
                                          </p:stCondLst>
                                        </p:cTn>
                                        <p:tgtEl>
                                          <p:spTgt spid="18457"/>
                                        </p:tgtEl>
                                        <p:attrNameLst>
                                          <p:attrName>style.visibility</p:attrName>
                                        </p:attrNameLst>
                                      </p:cBhvr>
                                      <p:to>
                                        <p:strVal val="hidden"/>
                                      </p:to>
                                    </p:set>
                                  </p:childTnLst>
                                </p:cTn>
                              </p:par>
                              <p:par>
                                <p:cTn id="138" presetID="49" presetClass="exit" presetSubtype="0" accel="100000" fill="hold" grpId="1" nodeType="withEffect">
                                  <p:stCondLst>
                                    <p:cond delay="0"/>
                                  </p:stCondLst>
                                  <p:childTnLst>
                                    <p:anim calcmode="lin" valueType="num">
                                      <p:cBhvr>
                                        <p:cTn id="139" dur="500"/>
                                        <p:tgtEl>
                                          <p:spTgt spid="18458"/>
                                        </p:tgtEl>
                                        <p:attrNameLst>
                                          <p:attrName>ppt_w</p:attrName>
                                        </p:attrNameLst>
                                      </p:cBhvr>
                                      <p:tavLst>
                                        <p:tav tm="0">
                                          <p:val>
                                            <p:strVal val="ppt_w"/>
                                          </p:val>
                                        </p:tav>
                                        <p:tav tm="100000">
                                          <p:val>
                                            <p:fltVal val="0"/>
                                          </p:val>
                                        </p:tav>
                                      </p:tavLst>
                                    </p:anim>
                                    <p:anim calcmode="lin" valueType="num">
                                      <p:cBhvr>
                                        <p:cTn id="140" dur="500"/>
                                        <p:tgtEl>
                                          <p:spTgt spid="18458"/>
                                        </p:tgtEl>
                                        <p:attrNameLst>
                                          <p:attrName>ppt_h</p:attrName>
                                        </p:attrNameLst>
                                      </p:cBhvr>
                                      <p:tavLst>
                                        <p:tav tm="0">
                                          <p:val>
                                            <p:strVal val="ppt_h"/>
                                          </p:val>
                                        </p:tav>
                                        <p:tav tm="100000">
                                          <p:val>
                                            <p:fltVal val="0"/>
                                          </p:val>
                                        </p:tav>
                                      </p:tavLst>
                                    </p:anim>
                                    <p:anim calcmode="lin" valueType="num">
                                      <p:cBhvr>
                                        <p:cTn id="141" dur="500"/>
                                        <p:tgtEl>
                                          <p:spTgt spid="18458"/>
                                        </p:tgtEl>
                                        <p:attrNameLst>
                                          <p:attrName>style.rotation</p:attrName>
                                        </p:attrNameLst>
                                      </p:cBhvr>
                                      <p:tavLst>
                                        <p:tav tm="0">
                                          <p:val>
                                            <p:fltVal val="0"/>
                                          </p:val>
                                        </p:tav>
                                        <p:tav tm="100000">
                                          <p:val>
                                            <p:fltVal val="360"/>
                                          </p:val>
                                        </p:tav>
                                      </p:tavLst>
                                    </p:anim>
                                    <p:animEffect transition="out" filter="fade">
                                      <p:cBhvr>
                                        <p:cTn id="142" dur="500"/>
                                        <p:tgtEl>
                                          <p:spTgt spid="18458"/>
                                        </p:tgtEl>
                                      </p:cBhvr>
                                    </p:animEffect>
                                    <p:set>
                                      <p:cBhvr>
                                        <p:cTn id="143" dur="1" fill="hold">
                                          <p:stCondLst>
                                            <p:cond delay="499"/>
                                          </p:stCondLst>
                                        </p:cTn>
                                        <p:tgtEl>
                                          <p:spTgt spid="18458"/>
                                        </p:tgtEl>
                                        <p:attrNameLst>
                                          <p:attrName>style.visibility</p:attrName>
                                        </p:attrNameLst>
                                      </p:cBhvr>
                                      <p:to>
                                        <p:strVal val="hidden"/>
                                      </p:to>
                                    </p:set>
                                  </p:childTnLst>
                                </p:cTn>
                              </p:par>
                              <p:par>
                                <p:cTn id="144" presetID="49" presetClass="exit" presetSubtype="0" accel="100000" fill="hold" grpId="1" nodeType="withEffect">
                                  <p:stCondLst>
                                    <p:cond delay="0"/>
                                  </p:stCondLst>
                                  <p:childTnLst>
                                    <p:anim calcmode="lin" valueType="num">
                                      <p:cBhvr>
                                        <p:cTn id="145" dur="500"/>
                                        <p:tgtEl>
                                          <p:spTgt spid="18459"/>
                                        </p:tgtEl>
                                        <p:attrNameLst>
                                          <p:attrName>ppt_w</p:attrName>
                                        </p:attrNameLst>
                                      </p:cBhvr>
                                      <p:tavLst>
                                        <p:tav tm="0">
                                          <p:val>
                                            <p:strVal val="ppt_w"/>
                                          </p:val>
                                        </p:tav>
                                        <p:tav tm="100000">
                                          <p:val>
                                            <p:fltVal val="0"/>
                                          </p:val>
                                        </p:tav>
                                      </p:tavLst>
                                    </p:anim>
                                    <p:anim calcmode="lin" valueType="num">
                                      <p:cBhvr>
                                        <p:cTn id="146" dur="500"/>
                                        <p:tgtEl>
                                          <p:spTgt spid="18459"/>
                                        </p:tgtEl>
                                        <p:attrNameLst>
                                          <p:attrName>ppt_h</p:attrName>
                                        </p:attrNameLst>
                                      </p:cBhvr>
                                      <p:tavLst>
                                        <p:tav tm="0">
                                          <p:val>
                                            <p:strVal val="ppt_h"/>
                                          </p:val>
                                        </p:tav>
                                        <p:tav tm="100000">
                                          <p:val>
                                            <p:fltVal val="0"/>
                                          </p:val>
                                        </p:tav>
                                      </p:tavLst>
                                    </p:anim>
                                    <p:anim calcmode="lin" valueType="num">
                                      <p:cBhvr>
                                        <p:cTn id="147" dur="500"/>
                                        <p:tgtEl>
                                          <p:spTgt spid="18459"/>
                                        </p:tgtEl>
                                        <p:attrNameLst>
                                          <p:attrName>style.rotation</p:attrName>
                                        </p:attrNameLst>
                                      </p:cBhvr>
                                      <p:tavLst>
                                        <p:tav tm="0">
                                          <p:val>
                                            <p:fltVal val="0"/>
                                          </p:val>
                                        </p:tav>
                                        <p:tav tm="100000">
                                          <p:val>
                                            <p:fltVal val="360"/>
                                          </p:val>
                                        </p:tav>
                                      </p:tavLst>
                                    </p:anim>
                                    <p:animEffect transition="out" filter="fade">
                                      <p:cBhvr>
                                        <p:cTn id="148" dur="500"/>
                                        <p:tgtEl>
                                          <p:spTgt spid="18459"/>
                                        </p:tgtEl>
                                      </p:cBhvr>
                                    </p:animEffect>
                                    <p:set>
                                      <p:cBhvr>
                                        <p:cTn id="149" dur="1" fill="hold">
                                          <p:stCondLst>
                                            <p:cond delay="499"/>
                                          </p:stCondLst>
                                        </p:cTn>
                                        <p:tgtEl>
                                          <p:spTgt spid="18459"/>
                                        </p:tgtEl>
                                        <p:attrNameLst>
                                          <p:attrName>style.visibility</p:attrName>
                                        </p:attrNameLst>
                                      </p:cBhvr>
                                      <p:to>
                                        <p:strVal val="hidden"/>
                                      </p:to>
                                    </p:set>
                                  </p:childTnLst>
                                </p:cTn>
                              </p:par>
                            </p:childTnLst>
                          </p:cTn>
                        </p:par>
                        <p:par>
                          <p:cTn id="150" fill="hold">
                            <p:stCondLst>
                              <p:cond delay="500"/>
                            </p:stCondLst>
                            <p:childTnLst>
                              <p:par>
                                <p:cTn id="151" presetID="1" presetClass="entr" presetSubtype="0" fill="hold" grpId="0" nodeType="afterEffect">
                                  <p:stCondLst>
                                    <p:cond delay="0"/>
                                  </p:stCondLst>
                                  <p:childTnLst>
                                    <p:set>
                                      <p:cBhvr>
                                        <p:cTn id="152" dur="1" fill="hold">
                                          <p:stCondLst>
                                            <p:cond delay="0"/>
                                          </p:stCondLst>
                                        </p:cTn>
                                        <p:tgtEl>
                                          <p:spTgt spid="18442"/>
                                        </p:tgtEl>
                                        <p:attrNameLst>
                                          <p:attrName>style.visibility</p:attrName>
                                        </p:attrNameLst>
                                      </p:cBhvr>
                                      <p:to>
                                        <p:strVal val="visible"/>
                                      </p:to>
                                    </p:set>
                                  </p:childTnLst>
                                  <p:subTnLst>
                                    <p:audio>
                                      <p:cMediaNode vol="100000">
                                        <p:cTn display="0" masterRel="sameClick">
                                          <p:stCondLst>
                                            <p:cond evt="begin" delay="0">
                                              <p:tn val="151"/>
                                            </p:cond>
                                          </p:stCondLst>
                                          <p:endCondLst>
                                            <p:cond evt="onStopAudio" delay="0">
                                              <p:tgtEl>
                                                <p:sldTgt/>
                                              </p:tgtEl>
                                            </p:cond>
                                          </p:endCondLst>
                                        </p:cTn>
                                        <p:tgtEl>
                                          <p:sndTgt r:embed="rId7" name="hammer.wav" builtIn="1"/>
                                        </p:tgtEl>
                                      </p:cMediaNode>
                                    </p:audio>
                                  </p:subTnLst>
                                </p:cTn>
                              </p:par>
                            </p:childTnLst>
                          </p:cTn>
                        </p:par>
                        <p:par>
                          <p:cTn id="153" fill="hold">
                            <p:stCondLst>
                              <p:cond delay="500"/>
                            </p:stCondLst>
                            <p:childTnLst>
                              <p:par>
                                <p:cTn id="154" presetID="51" presetClass="entr" presetSubtype="0" repeatCount="3000" fill="hold" grpId="0" nodeType="afterEffect">
                                  <p:stCondLst>
                                    <p:cond delay="0"/>
                                  </p:stCondLst>
                                  <p:childTnLst>
                                    <p:set>
                                      <p:cBhvr>
                                        <p:cTn id="155" dur="1" fill="hold">
                                          <p:stCondLst>
                                            <p:cond delay="0"/>
                                          </p:stCondLst>
                                        </p:cTn>
                                        <p:tgtEl>
                                          <p:spTgt spid="18443"/>
                                        </p:tgtEl>
                                        <p:attrNameLst>
                                          <p:attrName>style.visibility</p:attrName>
                                        </p:attrNameLst>
                                      </p:cBhvr>
                                      <p:to>
                                        <p:strVal val="visible"/>
                                      </p:to>
                                    </p:set>
                                    <p:animEffect transition="in" filter="fade">
                                      <p:cBhvr>
                                        <p:cTn id="156" dur="192" decel="100000"/>
                                        <p:tgtEl>
                                          <p:spTgt spid="18443"/>
                                        </p:tgtEl>
                                      </p:cBhvr>
                                    </p:animEffect>
                                    <p:animScale>
                                      <p:cBhvr>
                                        <p:cTn id="157" dur="192" decel="100000"/>
                                        <p:tgtEl>
                                          <p:spTgt spid="18443"/>
                                        </p:tgtEl>
                                      </p:cBhvr>
                                      <p:from x="10000" y="10000"/>
                                      <p:to x="200000" y="450000"/>
                                    </p:animScale>
                                    <p:animScale>
                                      <p:cBhvr>
                                        <p:cTn id="158" dur="308" accel="100000" fill="hold">
                                          <p:stCondLst>
                                            <p:cond delay="192"/>
                                          </p:stCondLst>
                                        </p:cTn>
                                        <p:tgtEl>
                                          <p:spTgt spid="18443"/>
                                        </p:tgtEl>
                                      </p:cBhvr>
                                      <p:from x="200000" y="450000"/>
                                      <p:to x="100000" y="100000"/>
                                    </p:animScale>
                                    <p:set>
                                      <p:cBhvr>
                                        <p:cTn id="159" dur="192" fill="hold"/>
                                        <p:tgtEl>
                                          <p:spTgt spid="18443"/>
                                        </p:tgtEl>
                                        <p:attrNameLst>
                                          <p:attrName>ppt_x</p:attrName>
                                        </p:attrNameLst>
                                      </p:cBhvr>
                                      <p:to>
                                        <p:strVal val="(0.5)"/>
                                      </p:to>
                                    </p:set>
                                    <p:anim from="(0.5)" to="(#ppt_x)" calcmode="lin" valueType="num">
                                      <p:cBhvr>
                                        <p:cTn id="160" dur="308" accel="100000" fill="hold">
                                          <p:stCondLst>
                                            <p:cond delay="192"/>
                                          </p:stCondLst>
                                        </p:cTn>
                                        <p:tgtEl>
                                          <p:spTgt spid="18443"/>
                                        </p:tgtEl>
                                        <p:attrNameLst>
                                          <p:attrName>ppt_x</p:attrName>
                                        </p:attrNameLst>
                                      </p:cBhvr>
                                    </p:anim>
                                    <p:set>
                                      <p:cBhvr>
                                        <p:cTn id="161" dur="192" fill="hold"/>
                                        <p:tgtEl>
                                          <p:spTgt spid="18443"/>
                                        </p:tgtEl>
                                        <p:attrNameLst>
                                          <p:attrName>ppt_y</p:attrName>
                                        </p:attrNameLst>
                                      </p:cBhvr>
                                      <p:to>
                                        <p:strVal val="(#ppt_y+0.4)"/>
                                      </p:to>
                                    </p:set>
                                    <p:anim from="(#ppt_y+0.4)" to="(#ppt_y)" calcmode="lin" valueType="num">
                                      <p:cBhvr>
                                        <p:cTn id="162" dur="308" accel="100000" fill="hold">
                                          <p:stCondLst>
                                            <p:cond delay="192"/>
                                          </p:stCondLst>
                                        </p:cTn>
                                        <p:tgtEl>
                                          <p:spTgt spid="18443"/>
                                        </p:tgtEl>
                                        <p:attrNameLst>
                                          <p:attrName>ppt_y</p:attrName>
                                        </p:attrNameLst>
                                      </p:cBhvr>
                                    </p:anim>
                                  </p:childTnLst>
                                  <p:subTnLst>
                                    <p:audio>
                                      <p:cMediaNode vol="100000">
                                        <p:cTn display="0" masterRel="sameClick">
                                          <p:stCondLst>
                                            <p:cond evt="begin" delay="0">
                                              <p:tn val="154"/>
                                            </p:cond>
                                          </p:stCondLst>
                                          <p:endCondLst>
                                            <p:cond evt="onStopAudio" delay="0">
                                              <p:tgtEl>
                                                <p:sldTgt/>
                                              </p:tgtEl>
                                            </p:cond>
                                          </p:endCondLst>
                                        </p:cTn>
                                        <p:tgtEl>
                                          <p:sndTgt r:embed="rId8" name="applause.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9" grpId="0" animBg="1"/>
      <p:bldP spid="18439" grpId="1" animBg="1"/>
      <p:bldP spid="18440" grpId="0" animBg="1"/>
      <p:bldP spid="18441" grpId="0" animBg="1"/>
      <p:bldP spid="18442" grpId="0" animBg="1"/>
      <p:bldP spid="18443" grpId="0" animBg="1"/>
      <p:bldP spid="18444" grpId="0" animBg="1"/>
      <p:bldP spid="18445" grpId="0" animBg="1"/>
      <p:bldP spid="18446" grpId="0" animBg="1"/>
      <p:bldP spid="18447" grpId="0" animBg="1"/>
      <p:bldP spid="18448" grpId="0" animBg="1"/>
      <p:bldP spid="18448" grpId="1" animBg="1"/>
      <p:bldP spid="18449" grpId="0" animBg="1"/>
      <p:bldP spid="18449" grpId="1" animBg="1"/>
      <p:bldP spid="18450" grpId="0" animBg="1"/>
      <p:bldP spid="18450" grpId="1" animBg="1"/>
      <p:bldP spid="18451" grpId="0" animBg="1"/>
      <p:bldP spid="18451" grpId="1" animBg="1"/>
      <p:bldP spid="18452" grpId="0" animBg="1"/>
      <p:bldP spid="18452" grpId="1" animBg="1"/>
      <p:bldP spid="18453" grpId="0" animBg="1"/>
      <p:bldP spid="18453" grpId="1" animBg="1"/>
      <p:bldP spid="18454" grpId="0" animBg="1"/>
      <p:bldP spid="18454" grpId="1" animBg="1"/>
      <p:bldP spid="18455" grpId="0" animBg="1"/>
      <p:bldP spid="18455" grpId="1" animBg="1"/>
      <p:bldP spid="18456" grpId="0" animBg="1"/>
      <p:bldP spid="18456" grpId="1" animBg="1"/>
      <p:bldP spid="18457" grpId="0" animBg="1"/>
      <p:bldP spid="18457" grpId="1" animBg="1"/>
      <p:bldP spid="18458" grpId="0" animBg="1"/>
      <p:bldP spid="18458" grpId="1" animBg="1"/>
      <p:bldP spid="18459" grpId="0" animBg="1"/>
      <p:bldP spid="18459" grpId="1" animBg="1"/>
      <p:bldP spid="18460"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VIOLETID" val="11320719"/>
  <p:tag name="VIOLETTITLE" val="So sánh các số có nhiều chữ số"/>
  <p:tag name="VIOLETLESSON" val="7"/>
  <p:tag name="VIOLETCATID" val="8049779"/>
  <p:tag name="VIOLETSUBJECT" val="Toán học 4"/>
  <p:tag name="VIOLETAUTHORID" val="377431"/>
  <p:tag name="VIOLETAUTHORNAME" val="Trần Xuân Kháng"/>
  <p:tag name="VIOLETAUTHORAVATAR" val="377431.jpg"/>
  <p:tag name="VIOLETAUTHORADDRESS" val="Trường Tiểu học Điệp Nông - Thái Bình"/>
  <p:tag name="VIOLETAUTHORHOMEPAGE" val="http://trnxuankhang.violet.vn"/>
  <p:tag name="VIOLETDATE" val="2013-11-13 22:18:34"/>
  <p:tag name="VIOLETHIT" val="205"/>
  <p:tag name="VIOLETLIKE" val="0"/>
  <p:tag name="MMPROD_UIDATA" val="&lt;database version=&quot;7.0&quot;&gt;&lt;object type=&quot;1&quot; unique_id=&quot;10001&quot;&gt;&lt;object type=&quot;8&quot; unique_id=&quot;10002&quot;&gt;&lt;/object&gt;&lt;object type=&quot;2&quot; unique_id=&quot;10003&quot;&gt;&lt;object type=&quot;3&quot; unique_id=&quot;10023&quot;&gt;&lt;property id=&quot;20148&quot; value=&quot;5&quot;/&gt;&lt;property id=&quot;20300&quot; value=&quot;Slide 5&quot;/&gt;&lt;property id=&quot;20307&quot; value=&quot;257&quot;/&gt;&lt;/object&gt;&lt;object type=&quot;3&quot; unique_id=&quot;10287&quot;&gt;&lt;property id=&quot;20148&quot; value=&quot;5&quot;/&gt;&lt;property id=&quot;20300&quot; value=&quot;Slide 2&quot;/&gt;&lt;property id=&quot;20307&quot; value=&quot;267&quot;/&gt;&lt;/object&gt;&lt;object type=&quot;3&quot; unique_id=&quot;10491&quot;&gt;&lt;property id=&quot;20148&quot; value=&quot;5&quot;/&gt;&lt;property id=&quot;20300&quot; value=&quot;Slide 1&quot;/&gt;&lt;property id=&quot;20307&quot; value=&quot;279&quot;/&gt;&lt;/object&gt;&lt;object type=&quot;3&quot; unique_id=&quot;10492&quot;&gt;&lt;property id=&quot;20148&quot; value=&quot;5&quot;/&gt;&lt;property id=&quot;20300&quot; value=&quot;Slide 3&quot;/&gt;&lt;property id=&quot;20307&quot; value=&quot;276&quot;/&gt;&lt;/object&gt;&lt;object type=&quot;3&quot; unique_id=&quot;10493&quot;&gt;&lt;property id=&quot;20148&quot; value=&quot;5&quot;/&gt;&lt;property id=&quot;20300&quot; value=&quot;Slide 4&quot;/&gt;&lt;property id=&quot;20307&quot; value=&quot;280&quot;/&gt;&lt;/object&gt;&lt;object type=&quot;3&quot; unique_id=&quot;10494&quot;&gt;&lt;property id=&quot;20148&quot; value=&quot;5&quot;/&gt;&lt;property id=&quot;20300&quot; value=&quot;Slide 6&quot;/&gt;&lt;property id=&quot;20307&quot; value=&quot;268&quot;/&gt;&lt;/object&gt;&lt;object type=&quot;3&quot; unique_id=&quot;10495&quot;&gt;&lt;property id=&quot;20148&quot; value=&quot;5&quot;/&gt;&lt;property id=&quot;20300&quot; value=&quot;Slide 7&quot;/&gt;&lt;property id=&quot;20307&quot; value=&quot;269&quot;/&gt;&lt;/object&gt;&lt;object type=&quot;3&quot; unique_id=&quot;10496&quot;&gt;&lt;property id=&quot;20148&quot; value=&quot;5&quot;/&gt;&lt;property id=&quot;20300&quot; value=&quot;Slide 8&quot;/&gt;&lt;property id=&quot;20307&quot; value=&quot;270&quot;/&gt;&lt;/object&gt;&lt;object type=&quot;3&quot; unique_id=&quot;10497&quot;&gt;&lt;property id=&quot;20148&quot; value=&quot;5&quot;/&gt;&lt;property id=&quot;20300&quot; value=&quot;Slide 9&quot;/&gt;&lt;property id=&quot;20307&quot; value=&quot;271&quot;/&gt;&lt;/object&gt;&lt;object type=&quot;3&quot; unique_id=&quot;10498&quot;&gt;&lt;property id=&quot;20148&quot; value=&quot;5&quot;/&gt;&lt;property id=&quot;20300&quot; value=&quot;Slide 10&quot;/&gt;&lt;property id=&quot;20307&quot; value=&quot;272&quot;/&gt;&lt;/object&gt;&lt;object type=&quot;3&quot; unique_id=&quot;10499&quot;&gt;&lt;property id=&quot;20148&quot; value=&quot;5&quot;/&gt;&lt;property id=&quot;20300&quot; value=&quot;Slide 11&quot;/&gt;&lt;property id=&quot;20307&quot; value=&quot;277&quot;/&gt;&lt;/object&gt;&lt;object type=&quot;3&quot; unique_id=&quot;10500&quot;&gt;&lt;property id=&quot;20148&quot; value=&quot;5&quot;/&gt;&lt;property id=&quot;20300&quot; value=&quot;Slide 12&quot;/&gt;&lt;property id=&quot;20307&quot; value=&quot;278&quot;/&gt;&lt;/object&gt;&lt;object type=&quot;3&quot; unique_id=&quot;10501&quot;&gt;&lt;property id=&quot;20148&quot; value=&quot;5&quot;/&gt;&lt;property id=&quot;20300&quot; value=&quot;Slide 13&quot;/&gt;&lt;property id=&quot;20307&quot; value=&quot;274&quot;/&gt;&lt;/object&gt;&lt;object type=&quot;3&quot; unique_id=&quot;10502&quot;&gt;&lt;property id=&quot;20148&quot; value=&quot;5&quot;/&gt;&lt;property id=&quot;20300&quot; value=&quot;Slide 14&quot;/&gt;&lt;property id=&quot;20307&quot; value=&quot;275&quot;/&gt;&lt;/object&gt;&lt;object type=&quot;3&quot; unique_id=&quot;10503&quot;&gt;&lt;property id=&quot;20148&quot; value=&quot;5&quot;/&gt;&lt;property id=&quot;20300&quot; value=&quot;Slide 15&quot;/&gt;&lt;property id=&quot;20307&quot; value=&quot;281&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449</TotalTime>
  <Words>1319</Words>
  <Application>Microsoft Office PowerPoint</Application>
  <PresentationFormat>On-screen Show (4:3)</PresentationFormat>
  <Paragraphs>306</Paragraphs>
  <Slides>15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Arial</vt:lpstr>
      <vt:lpstr>.VnExoticH</vt:lpstr>
      <vt:lpstr>.VnBahamasBH</vt:lpstr>
      <vt:lpstr>.VnPark</vt:lpstr>
      <vt:lpstr>.VnTime</vt:lpstr>
      <vt:lpstr>Times New Roman</vt:lpstr>
      <vt:lpstr>.VnArial</vt:lpstr>
      <vt:lpstr>.VnRevue</vt:lpstr>
      <vt:lpstr>Flow</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Nguyễn Thanh Hà</dc:creator>
  <cp:lastModifiedBy>AutoBVT</cp:lastModifiedBy>
  <cp:revision>99</cp:revision>
  <dcterms:created xsi:type="dcterms:W3CDTF">2012-10-16T15:03:54Z</dcterms:created>
  <dcterms:modified xsi:type="dcterms:W3CDTF">2016-01-19T05:56:28Z</dcterms:modified>
</cp:coreProperties>
</file>